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7" r:id="rId2"/>
    <p:sldId id="260" r:id="rId3"/>
    <p:sldId id="287" r:id="rId4"/>
    <p:sldId id="269" r:id="rId5"/>
    <p:sldId id="288" r:id="rId6"/>
    <p:sldId id="264" r:id="rId7"/>
    <p:sldId id="258" r:id="rId8"/>
    <p:sldId id="290" r:id="rId9"/>
    <p:sldId id="299" r:id="rId10"/>
    <p:sldId id="261" r:id="rId11"/>
    <p:sldId id="267" r:id="rId12"/>
    <p:sldId id="298" r:id="rId13"/>
    <p:sldId id="262" r:id="rId14"/>
    <p:sldId id="301" r:id="rId15"/>
    <p:sldId id="300" r:id="rId16"/>
    <p:sldId id="274" r:id="rId17"/>
    <p:sldId id="259" r:id="rId1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355" autoAdjust="0"/>
  </p:normalViewPr>
  <p:slideViewPr>
    <p:cSldViewPr>
      <p:cViewPr>
        <p:scale>
          <a:sx n="117" d="100"/>
          <a:sy n="117" d="100"/>
        </p:scale>
        <p:origin x="-846" y="6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572361-EB8B-44DF-A21E-3FEF48ABFEF3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DE0AC77-8284-4E9F-8BAA-56F90931C058}">
      <dgm:prSet phldrT="[텍스트]"/>
      <dgm:spPr/>
      <dgm:t>
        <a:bodyPr/>
        <a:lstStyle/>
        <a:p>
          <a:pPr latinLnBrk="1"/>
          <a:r>
            <a:rPr lang="ko-KR" altLang="en-US" b="1" dirty="0" err="1" smtClean="0"/>
            <a:t>중대별</a:t>
          </a:r>
          <a:r>
            <a:rPr lang="ko-KR" altLang="en-US" b="1" dirty="0" smtClean="0"/>
            <a:t> 메인 페이지의 존재</a:t>
          </a:r>
          <a:endParaRPr lang="ko-KR" altLang="en-US" dirty="0"/>
        </a:p>
      </dgm:t>
    </dgm:pt>
    <dgm:pt modelId="{20B5FA60-63FD-4199-8B40-B55A822B7746}" type="parTrans" cxnId="{7FBEDB83-4896-44A5-AF3E-8490A9A80A30}">
      <dgm:prSet/>
      <dgm:spPr/>
      <dgm:t>
        <a:bodyPr/>
        <a:lstStyle/>
        <a:p>
          <a:pPr latinLnBrk="1"/>
          <a:endParaRPr lang="ko-KR" altLang="en-US"/>
        </a:p>
      </dgm:t>
    </dgm:pt>
    <dgm:pt modelId="{F418DA0A-5FE0-435A-9A26-A0D4F40575C6}" type="sibTrans" cxnId="{7FBEDB83-4896-44A5-AF3E-8490A9A80A30}">
      <dgm:prSet/>
      <dgm:spPr/>
      <dgm:t>
        <a:bodyPr/>
        <a:lstStyle/>
        <a:p>
          <a:pPr latinLnBrk="1"/>
          <a:endParaRPr lang="ko-KR" altLang="en-US"/>
        </a:p>
      </dgm:t>
    </dgm:pt>
    <dgm:pt modelId="{A3326A00-4586-4F5E-BF73-98DB78AB97E6}">
      <dgm:prSet phldrT="[텍스트]"/>
      <dgm:spPr/>
      <dgm:t>
        <a:bodyPr/>
        <a:lstStyle/>
        <a:p>
          <a:pPr latinLnBrk="1"/>
          <a:r>
            <a:rPr lang="en-US" altLang="ko-KR" b="1" dirty="0" smtClean="0"/>
            <a:t> </a:t>
          </a:r>
          <a:r>
            <a:rPr lang="ko-KR" altLang="en-US" b="1" dirty="0" smtClean="0"/>
            <a:t>중대운영에 도움이 되는 다양한 서비스를 추가할 수 있음</a:t>
          </a:r>
          <a:endParaRPr lang="ko-KR" altLang="en-US" dirty="0"/>
        </a:p>
      </dgm:t>
    </dgm:pt>
    <dgm:pt modelId="{58F5EB1D-5E93-49AA-815F-82D702490146}" type="parTrans" cxnId="{B5E54D0D-0FFC-46F5-832D-E8CD3EA3402C}">
      <dgm:prSet/>
      <dgm:spPr/>
      <dgm:t>
        <a:bodyPr/>
        <a:lstStyle/>
        <a:p>
          <a:pPr latinLnBrk="1"/>
          <a:endParaRPr lang="ko-KR" altLang="en-US"/>
        </a:p>
      </dgm:t>
    </dgm:pt>
    <dgm:pt modelId="{6A3F34EE-D280-4207-9880-D59284EE49FC}" type="sibTrans" cxnId="{B5E54D0D-0FFC-46F5-832D-E8CD3EA3402C}">
      <dgm:prSet/>
      <dgm:spPr/>
      <dgm:t>
        <a:bodyPr/>
        <a:lstStyle/>
        <a:p>
          <a:pPr latinLnBrk="1"/>
          <a:endParaRPr lang="ko-KR" altLang="en-US"/>
        </a:p>
      </dgm:t>
    </dgm:pt>
    <dgm:pt modelId="{37F55DF3-3573-441E-988D-A26B3A8835BC}">
      <dgm:prSet phldrT="[텍스트]"/>
      <dgm:spPr/>
      <dgm:t>
        <a:bodyPr/>
        <a:lstStyle/>
        <a:p>
          <a:pPr latinLnBrk="1"/>
          <a:r>
            <a:rPr lang="en-US" altLang="ko-KR" b="1" dirty="0" smtClean="0"/>
            <a:t> </a:t>
          </a:r>
          <a:r>
            <a:rPr lang="ko-KR" altLang="en-US" b="1" dirty="0" smtClean="0"/>
            <a:t>군 전체에 해당되는 서비스 또한 추가 가능함</a:t>
          </a:r>
          <a:endParaRPr lang="ko-KR" altLang="en-US" dirty="0"/>
        </a:p>
      </dgm:t>
    </dgm:pt>
    <dgm:pt modelId="{A8C331CD-C029-4FFD-B6EB-461108CF584A}" type="parTrans" cxnId="{BBEEC379-4EF8-4FCF-BA49-3B96AD4D2372}">
      <dgm:prSet/>
      <dgm:spPr/>
      <dgm:t>
        <a:bodyPr/>
        <a:lstStyle/>
        <a:p>
          <a:pPr latinLnBrk="1"/>
          <a:endParaRPr lang="ko-KR" altLang="en-US"/>
        </a:p>
      </dgm:t>
    </dgm:pt>
    <dgm:pt modelId="{ADD842DF-480C-4A54-A821-26464B1A6C22}" type="sibTrans" cxnId="{BBEEC379-4EF8-4FCF-BA49-3B96AD4D2372}">
      <dgm:prSet/>
      <dgm:spPr/>
      <dgm:t>
        <a:bodyPr/>
        <a:lstStyle/>
        <a:p>
          <a:pPr latinLnBrk="1"/>
          <a:endParaRPr lang="ko-KR" altLang="en-US"/>
        </a:p>
      </dgm:t>
    </dgm:pt>
    <dgm:pt modelId="{0AC2A721-5E78-4601-87C8-018DF74DD5A6}">
      <dgm:prSet phldrT="[텍스트]"/>
      <dgm:spPr/>
      <dgm:t>
        <a:bodyPr/>
        <a:lstStyle/>
        <a:p>
          <a:pPr latinLnBrk="1"/>
          <a:r>
            <a:rPr lang="en-US" altLang="ko-KR" b="1" dirty="0" smtClean="0"/>
            <a:t> </a:t>
          </a:r>
          <a:r>
            <a:rPr lang="ko-KR" altLang="en-US" b="1" dirty="0" smtClean="0"/>
            <a:t>군 관련 광고 배너 배치 등의 수익화 모델 多 </a:t>
          </a:r>
          <a:endParaRPr lang="ko-KR" altLang="en-US" dirty="0"/>
        </a:p>
      </dgm:t>
    </dgm:pt>
    <dgm:pt modelId="{67317FFD-2874-44AE-9EA9-6A5097AF440C}" type="parTrans" cxnId="{28F302E7-41AB-4D71-9B42-C2702897BD80}">
      <dgm:prSet/>
      <dgm:spPr/>
      <dgm:t>
        <a:bodyPr/>
        <a:lstStyle/>
        <a:p>
          <a:pPr latinLnBrk="1"/>
          <a:endParaRPr lang="ko-KR" altLang="en-US"/>
        </a:p>
      </dgm:t>
    </dgm:pt>
    <dgm:pt modelId="{125F04C1-0F71-4F66-B48D-16CE58397E1F}" type="sibTrans" cxnId="{28F302E7-41AB-4D71-9B42-C2702897BD80}">
      <dgm:prSet/>
      <dgm:spPr/>
      <dgm:t>
        <a:bodyPr/>
        <a:lstStyle/>
        <a:p>
          <a:pPr latinLnBrk="1"/>
          <a:endParaRPr lang="ko-KR" altLang="en-US"/>
        </a:p>
      </dgm:t>
    </dgm:pt>
    <dgm:pt modelId="{6FB7898E-F165-4628-8189-1548D03B0D8C}" type="pres">
      <dgm:prSet presAssocID="{1C572361-EB8B-44DF-A21E-3FEF48ABFEF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6883D07-F9FA-453F-B443-43457B442261}" type="pres">
      <dgm:prSet presAssocID="{8DE0AC77-8284-4E9F-8BAA-56F90931C058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B5FABF5-F038-4493-9853-9EE72ED15887}" type="pres">
      <dgm:prSet presAssocID="{8DE0AC77-8284-4E9F-8BAA-56F90931C058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BBEEC379-4EF8-4FCF-BA49-3B96AD4D2372}" srcId="{8DE0AC77-8284-4E9F-8BAA-56F90931C058}" destId="{37F55DF3-3573-441E-988D-A26B3A8835BC}" srcOrd="1" destOrd="0" parTransId="{A8C331CD-C029-4FFD-B6EB-461108CF584A}" sibTransId="{ADD842DF-480C-4A54-A821-26464B1A6C22}"/>
    <dgm:cxn modelId="{28F302E7-41AB-4D71-9B42-C2702897BD80}" srcId="{8DE0AC77-8284-4E9F-8BAA-56F90931C058}" destId="{0AC2A721-5E78-4601-87C8-018DF74DD5A6}" srcOrd="2" destOrd="0" parTransId="{67317FFD-2874-44AE-9EA9-6A5097AF440C}" sibTransId="{125F04C1-0F71-4F66-B48D-16CE58397E1F}"/>
    <dgm:cxn modelId="{83B9C92F-B150-4CE7-B48E-3EA4CBAA8F45}" type="presOf" srcId="{37F55DF3-3573-441E-988D-A26B3A8835BC}" destId="{7B5FABF5-F038-4493-9853-9EE72ED15887}" srcOrd="0" destOrd="1" presId="urn:microsoft.com/office/officeart/2005/8/layout/vList2"/>
    <dgm:cxn modelId="{465444B1-2779-460E-9DFC-0E643534B9C8}" type="presOf" srcId="{1C572361-EB8B-44DF-A21E-3FEF48ABFEF3}" destId="{6FB7898E-F165-4628-8189-1548D03B0D8C}" srcOrd="0" destOrd="0" presId="urn:microsoft.com/office/officeart/2005/8/layout/vList2"/>
    <dgm:cxn modelId="{CB3F78FE-78AE-4BAA-9002-3F0D5881F3F8}" type="presOf" srcId="{8DE0AC77-8284-4E9F-8BAA-56F90931C058}" destId="{36883D07-F9FA-453F-B443-43457B442261}" srcOrd="0" destOrd="0" presId="urn:microsoft.com/office/officeart/2005/8/layout/vList2"/>
    <dgm:cxn modelId="{B5E54D0D-0FFC-46F5-832D-E8CD3EA3402C}" srcId="{8DE0AC77-8284-4E9F-8BAA-56F90931C058}" destId="{A3326A00-4586-4F5E-BF73-98DB78AB97E6}" srcOrd="0" destOrd="0" parTransId="{58F5EB1D-5E93-49AA-815F-82D702490146}" sibTransId="{6A3F34EE-D280-4207-9880-D59284EE49FC}"/>
    <dgm:cxn modelId="{7FBEDB83-4896-44A5-AF3E-8490A9A80A30}" srcId="{1C572361-EB8B-44DF-A21E-3FEF48ABFEF3}" destId="{8DE0AC77-8284-4E9F-8BAA-56F90931C058}" srcOrd="0" destOrd="0" parTransId="{20B5FA60-63FD-4199-8B40-B55A822B7746}" sibTransId="{F418DA0A-5FE0-435A-9A26-A0D4F40575C6}"/>
    <dgm:cxn modelId="{114D3AB9-1BEE-4EE4-AA59-629974985474}" type="presOf" srcId="{A3326A00-4586-4F5E-BF73-98DB78AB97E6}" destId="{7B5FABF5-F038-4493-9853-9EE72ED15887}" srcOrd="0" destOrd="0" presId="urn:microsoft.com/office/officeart/2005/8/layout/vList2"/>
    <dgm:cxn modelId="{B154B960-076A-4C53-B580-D8418656F738}" type="presOf" srcId="{0AC2A721-5E78-4601-87C8-018DF74DD5A6}" destId="{7B5FABF5-F038-4493-9853-9EE72ED15887}" srcOrd="0" destOrd="2" presId="urn:microsoft.com/office/officeart/2005/8/layout/vList2"/>
    <dgm:cxn modelId="{A5EA774F-F15C-46A5-9DC9-9A7B749E9B43}" type="presParOf" srcId="{6FB7898E-F165-4628-8189-1548D03B0D8C}" destId="{36883D07-F9FA-453F-B443-43457B442261}" srcOrd="0" destOrd="0" presId="urn:microsoft.com/office/officeart/2005/8/layout/vList2"/>
    <dgm:cxn modelId="{251AB43D-CD76-438F-8380-E2EA7182C247}" type="presParOf" srcId="{6FB7898E-F165-4628-8189-1548D03B0D8C}" destId="{7B5FABF5-F038-4493-9853-9EE72ED1588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572361-EB8B-44DF-A21E-3FEF48ABFEF3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DE0AC77-8284-4E9F-8BAA-56F90931C058}">
      <dgm:prSet phldrT="[텍스트]"/>
      <dgm:spPr/>
      <dgm:t>
        <a:bodyPr/>
        <a:lstStyle/>
        <a:p>
          <a:pPr latinLnBrk="1"/>
          <a:r>
            <a:rPr lang="ko-KR" altLang="en-US" b="1" dirty="0" err="1" smtClean="0"/>
            <a:t>중대숲에서</a:t>
          </a:r>
          <a:r>
            <a:rPr lang="ko-KR" altLang="en-US" b="1" dirty="0" smtClean="0"/>
            <a:t> 생성된 수많은 데이터</a:t>
          </a:r>
          <a:endParaRPr lang="ko-KR" altLang="en-US" dirty="0"/>
        </a:p>
      </dgm:t>
    </dgm:pt>
    <dgm:pt modelId="{20B5FA60-63FD-4199-8B40-B55A822B7746}" type="parTrans" cxnId="{7FBEDB83-4896-44A5-AF3E-8490A9A80A30}">
      <dgm:prSet/>
      <dgm:spPr/>
      <dgm:t>
        <a:bodyPr/>
        <a:lstStyle/>
        <a:p>
          <a:pPr latinLnBrk="1"/>
          <a:endParaRPr lang="ko-KR" altLang="en-US"/>
        </a:p>
      </dgm:t>
    </dgm:pt>
    <dgm:pt modelId="{F418DA0A-5FE0-435A-9A26-A0D4F40575C6}" type="sibTrans" cxnId="{7FBEDB83-4896-44A5-AF3E-8490A9A80A30}">
      <dgm:prSet/>
      <dgm:spPr/>
      <dgm:t>
        <a:bodyPr/>
        <a:lstStyle/>
        <a:p>
          <a:pPr latinLnBrk="1"/>
          <a:endParaRPr lang="ko-KR" altLang="en-US"/>
        </a:p>
      </dgm:t>
    </dgm:pt>
    <dgm:pt modelId="{A3326A00-4586-4F5E-BF73-98DB78AB97E6}">
      <dgm:prSet phldrT="[텍스트]"/>
      <dgm:spPr/>
      <dgm:t>
        <a:bodyPr/>
        <a:lstStyle/>
        <a:p>
          <a:pPr latinLnBrk="1"/>
          <a:r>
            <a:rPr lang="en-US" altLang="ko-KR" b="1" dirty="0" smtClean="0"/>
            <a:t> </a:t>
          </a:r>
          <a:r>
            <a:rPr lang="ko-KR" altLang="en-US" b="1" dirty="0" smtClean="0"/>
            <a:t>병영문화 개선</a:t>
          </a:r>
          <a:endParaRPr lang="ko-KR" altLang="en-US" dirty="0"/>
        </a:p>
      </dgm:t>
    </dgm:pt>
    <dgm:pt modelId="{58F5EB1D-5E93-49AA-815F-82D702490146}" type="parTrans" cxnId="{B5E54D0D-0FFC-46F5-832D-E8CD3EA3402C}">
      <dgm:prSet/>
      <dgm:spPr/>
      <dgm:t>
        <a:bodyPr/>
        <a:lstStyle/>
        <a:p>
          <a:pPr latinLnBrk="1"/>
          <a:endParaRPr lang="ko-KR" altLang="en-US"/>
        </a:p>
      </dgm:t>
    </dgm:pt>
    <dgm:pt modelId="{6A3F34EE-D280-4207-9880-D59284EE49FC}" type="sibTrans" cxnId="{B5E54D0D-0FFC-46F5-832D-E8CD3EA3402C}">
      <dgm:prSet/>
      <dgm:spPr/>
      <dgm:t>
        <a:bodyPr/>
        <a:lstStyle/>
        <a:p>
          <a:pPr latinLnBrk="1"/>
          <a:endParaRPr lang="ko-KR" altLang="en-US"/>
        </a:p>
      </dgm:t>
    </dgm:pt>
    <dgm:pt modelId="{37F55DF3-3573-441E-988D-A26B3A8835BC}">
      <dgm:prSet phldrT="[텍스트]"/>
      <dgm:spPr/>
      <dgm:t>
        <a:bodyPr/>
        <a:lstStyle/>
        <a:p>
          <a:pPr latinLnBrk="1"/>
          <a:r>
            <a:rPr lang="en-US" altLang="ko-KR" b="1" dirty="0" smtClean="0"/>
            <a:t> </a:t>
          </a:r>
          <a:r>
            <a:rPr lang="ko-KR" altLang="en-US" b="1" i="0" dirty="0" smtClean="0"/>
            <a:t>새로운 병영 </a:t>
          </a:r>
          <a:r>
            <a:rPr lang="ko-KR" altLang="en-US" b="1" i="0" dirty="0" err="1" smtClean="0"/>
            <a:t>콘텐츠</a:t>
          </a:r>
          <a:r>
            <a:rPr lang="ko-KR" altLang="en-US" b="1" i="0" dirty="0" smtClean="0"/>
            <a:t> 제작</a:t>
          </a:r>
          <a:endParaRPr lang="ko-KR" altLang="en-US" dirty="0"/>
        </a:p>
      </dgm:t>
    </dgm:pt>
    <dgm:pt modelId="{A8C331CD-C029-4FFD-B6EB-461108CF584A}" type="parTrans" cxnId="{BBEEC379-4EF8-4FCF-BA49-3B96AD4D2372}">
      <dgm:prSet/>
      <dgm:spPr/>
      <dgm:t>
        <a:bodyPr/>
        <a:lstStyle/>
        <a:p>
          <a:pPr latinLnBrk="1"/>
          <a:endParaRPr lang="ko-KR" altLang="en-US"/>
        </a:p>
      </dgm:t>
    </dgm:pt>
    <dgm:pt modelId="{ADD842DF-480C-4A54-A821-26464B1A6C22}" type="sibTrans" cxnId="{BBEEC379-4EF8-4FCF-BA49-3B96AD4D2372}">
      <dgm:prSet/>
      <dgm:spPr/>
      <dgm:t>
        <a:bodyPr/>
        <a:lstStyle/>
        <a:p>
          <a:pPr latinLnBrk="1"/>
          <a:endParaRPr lang="ko-KR" altLang="en-US"/>
        </a:p>
      </dgm:t>
    </dgm:pt>
    <dgm:pt modelId="{A4B17305-0132-4B42-835B-402FC4F0DD90}">
      <dgm:prSet phldrT="[텍스트]"/>
      <dgm:spPr/>
      <dgm:t>
        <a:bodyPr/>
        <a:lstStyle/>
        <a:p>
          <a:pPr latinLnBrk="1"/>
          <a:r>
            <a:rPr lang="en-US" altLang="ko-KR" dirty="0" smtClean="0"/>
            <a:t> </a:t>
          </a:r>
          <a:r>
            <a:rPr lang="ko-KR" altLang="en-US" b="1" dirty="0" smtClean="0"/>
            <a:t>눈에 띄지 않았던 병영 부조리의 해결</a:t>
          </a:r>
          <a:endParaRPr lang="ko-KR" altLang="en-US" b="1" dirty="0"/>
        </a:p>
      </dgm:t>
    </dgm:pt>
    <dgm:pt modelId="{EF884481-8F87-4803-9CB4-4E46271BD9C6}" type="parTrans" cxnId="{85051CAA-1448-4027-93A7-3AE9901383CE}">
      <dgm:prSet/>
      <dgm:spPr/>
      <dgm:t>
        <a:bodyPr/>
        <a:lstStyle/>
        <a:p>
          <a:pPr latinLnBrk="1"/>
          <a:endParaRPr lang="ko-KR" altLang="en-US"/>
        </a:p>
      </dgm:t>
    </dgm:pt>
    <dgm:pt modelId="{C4B12B7B-D788-4CB0-A34B-3660E47C440E}" type="sibTrans" cxnId="{85051CAA-1448-4027-93A7-3AE9901383CE}">
      <dgm:prSet/>
      <dgm:spPr/>
      <dgm:t>
        <a:bodyPr/>
        <a:lstStyle/>
        <a:p>
          <a:pPr latinLnBrk="1"/>
          <a:endParaRPr lang="ko-KR" altLang="en-US"/>
        </a:p>
      </dgm:t>
    </dgm:pt>
    <dgm:pt modelId="{6FB7898E-F165-4628-8189-1548D03B0D8C}" type="pres">
      <dgm:prSet presAssocID="{1C572361-EB8B-44DF-A21E-3FEF48ABFEF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6883D07-F9FA-453F-B443-43457B442261}" type="pres">
      <dgm:prSet presAssocID="{8DE0AC77-8284-4E9F-8BAA-56F90931C058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B5FABF5-F038-4493-9853-9EE72ED15887}" type="pres">
      <dgm:prSet presAssocID="{8DE0AC77-8284-4E9F-8BAA-56F90931C058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B5E54D0D-0FFC-46F5-832D-E8CD3EA3402C}" srcId="{8DE0AC77-8284-4E9F-8BAA-56F90931C058}" destId="{A3326A00-4586-4F5E-BF73-98DB78AB97E6}" srcOrd="0" destOrd="0" parTransId="{58F5EB1D-5E93-49AA-815F-82D702490146}" sibTransId="{6A3F34EE-D280-4207-9880-D59284EE49FC}"/>
    <dgm:cxn modelId="{6E729663-1A63-42DC-9A76-A5B913BAC685}" type="presOf" srcId="{37F55DF3-3573-441E-988D-A26B3A8835BC}" destId="{7B5FABF5-F038-4493-9853-9EE72ED15887}" srcOrd="0" destOrd="2" presId="urn:microsoft.com/office/officeart/2005/8/layout/vList2"/>
    <dgm:cxn modelId="{7FBEDB83-4896-44A5-AF3E-8490A9A80A30}" srcId="{1C572361-EB8B-44DF-A21E-3FEF48ABFEF3}" destId="{8DE0AC77-8284-4E9F-8BAA-56F90931C058}" srcOrd="0" destOrd="0" parTransId="{20B5FA60-63FD-4199-8B40-B55A822B7746}" sibTransId="{F418DA0A-5FE0-435A-9A26-A0D4F40575C6}"/>
    <dgm:cxn modelId="{5AC26A6C-13F6-4594-B396-80EF1282FFB9}" type="presOf" srcId="{A4B17305-0132-4B42-835B-402FC4F0DD90}" destId="{7B5FABF5-F038-4493-9853-9EE72ED15887}" srcOrd="0" destOrd="1" presId="urn:microsoft.com/office/officeart/2005/8/layout/vList2"/>
    <dgm:cxn modelId="{737D156B-8D81-4D91-93A1-81A5FD4EA708}" type="presOf" srcId="{8DE0AC77-8284-4E9F-8BAA-56F90931C058}" destId="{36883D07-F9FA-453F-B443-43457B442261}" srcOrd="0" destOrd="0" presId="urn:microsoft.com/office/officeart/2005/8/layout/vList2"/>
    <dgm:cxn modelId="{7B332967-9B0B-47C1-9699-EE0B51CCEA31}" type="presOf" srcId="{1C572361-EB8B-44DF-A21E-3FEF48ABFEF3}" destId="{6FB7898E-F165-4628-8189-1548D03B0D8C}" srcOrd="0" destOrd="0" presId="urn:microsoft.com/office/officeart/2005/8/layout/vList2"/>
    <dgm:cxn modelId="{BBEEC379-4EF8-4FCF-BA49-3B96AD4D2372}" srcId="{8DE0AC77-8284-4E9F-8BAA-56F90931C058}" destId="{37F55DF3-3573-441E-988D-A26B3A8835BC}" srcOrd="2" destOrd="0" parTransId="{A8C331CD-C029-4FFD-B6EB-461108CF584A}" sibTransId="{ADD842DF-480C-4A54-A821-26464B1A6C22}"/>
    <dgm:cxn modelId="{D7243166-A655-4A86-9BB0-8507D066E3C2}" type="presOf" srcId="{A3326A00-4586-4F5E-BF73-98DB78AB97E6}" destId="{7B5FABF5-F038-4493-9853-9EE72ED15887}" srcOrd="0" destOrd="0" presId="urn:microsoft.com/office/officeart/2005/8/layout/vList2"/>
    <dgm:cxn modelId="{85051CAA-1448-4027-93A7-3AE9901383CE}" srcId="{8DE0AC77-8284-4E9F-8BAA-56F90931C058}" destId="{A4B17305-0132-4B42-835B-402FC4F0DD90}" srcOrd="1" destOrd="0" parTransId="{EF884481-8F87-4803-9CB4-4E46271BD9C6}" sibTransId="{C4B12B7B-D788-4CB0-A34B-3660E47C440E}"/>
    <dgm:cxn modelId="{6EFB8F10-E00C-4247-9F04-E5E0447DF117}" type="presParOf" srcId="{6FB7898E-F165-4628-8189-1548D03B0D8C}" destId="{36883D07-F9FA-453F-B443-43457B442261}" srcOrd="0" destOrd="0" presId="urn:microsoft.com/office/officeart/2005/8/layout/vList2"/>
    <dgm:cxn modelId="{5BB84716-36EA-4780-BE39-C74538E3BC38}" type="presParOf" srcId="{6FB7898E-F165-4628-8189-1548D03B0D8C}" destId="{7B5FABF5-F038-4493-9853-9EE72ED1588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049312-047E-45D7-B692-5D8F2F782C2D}" type="doc">
      <dgm:prSet loTypeId="urn:microsoft.com/office/officeart/2005/8/layout/vList5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77AC949-F131-4921-8CF4-B93A246D6EF1}">
      <dgm:prSet phldrT="[텍스트]" custT="1"/>
      <dgm:spPr/>
      <dgm:t>
        <a:bodyPr/>
        <a:lstStyle/>
        <a:p>
          <a:pPr latinLnBrk="1"/>
          <a:r>
            <a:rPr lang="ko-KR" altLang="en-US" sz="1400" b="1" spc="0" dirty="0" smtClean="0"/>
            <a:t>프로젝트 관련</a:t>
          </a:r>
          <a:endParaRPr lang="ko-KR" altLang="en-US" sz="1400" b="1" spc="0" dirty="0"/>
        </a:p>
      </dgm:t>
    </dgm:pt>
    <dgm:pt modelId="{3A366351-8D55-4438-A562-CD28407D0B25}" type="parTrans" cxnId="{1B3BAC40-3198-45B2-BDCB-3D3DCE3A5235}">
      <dgm:prSet/>
      <dgm:spPr/>
      <dgm:t>
        <a:bodyPr/>
        <a:lstStyle/>
        <a:p>
          <a:pPr latinLnBrk="1"/>
          <a:endParaRPr lang="ko-KR" altLang="en-US"/>
        </a:p>
      </dgm:t>
    </dgm:pt>
    <dgm:pt modelId="{5DA30983-1117-4830-B60F-806549CE0B8D}" type="sibTrans" cxnId="{1B3BAC40-3198-45B2-BDCB-3D3DCE3A5235}">
      <dgm:prSet/>
      <dgm:spPr/>
      <dgm:t>
        <a:bodyPr/>
        <a:lstStyle/>
        <a:p>
          <a:pPr latinLnBrk="1"/>
          <a:endParaRPr lang="ko-KR" altLang="en-US"/>
        </a:p>
      </dgm:t>
    </dgm:pt>
    <dgm:pt modelId="{0F58A6F1-2A75-46E4-B454-B341342FA5FB}">
      <dgm:prSet custT="1"/>
      <dgm:spPr/>
      <dgm:t>
        <a:bodyPr/>
        <a:lstStyle/>
        <a:p>
          <a:pPr latinLnBrk="1"/>
          <a:r>
            <a:rPr lang="ko-KR" altLang="en-US" sz="1400" b="1" spc="0" dirty="0" smtClean="0"/>
            <a:t>서비스 관련</a:t>
          </a:r>
          <a:endParaRPr lang="ko-KR" altLang="en-US" sz="1400" b="1" spc="0" dirty="0" smtClean="0"/>
        </a:p>
      </dgm:t>
    </dgm:pt>
    <dgm:pt modelId="{2473174B-2A4B-4F62-B990-E19FC4CD6233}" type="parTrans" cxnId="{00AB34BE-FF38-4EBE-B3E2-7178A48A5492}">
      <dgm:prSet/>
      <dgm:spPr/>
      <dgm:t>
        <a:bodyPr/>
        <a:lstStyle/>
        <a:p>
          <a:pPr latinLnBrk="1"/>
          <a:endParaRPr lang="ko-KR" altLang="en-US"/>
        </a:p>
      </dgm:t>
    </dgm:pt>
    <dgm:pt modelId="{D43A2D07-A1BB-4B51-A54B-CE658EEA6C1F}" type="sibTrans" cxnId="{00AB34BE-FF38-4EBE-B3E2-7178A48A5492}">
      <dgm:prSet/>
      <dgm:spPr/>
      <dgm:t>
        <a:bodyPr/>
        <a:lstStyle/>
        <a:p>
          <a:pPr latinLnBrk="1"/>
          <a:endParaRPr lang="ko-KR" altLang="en-US"/>
        </a:p>
      </dgm:t>
    </dgm:pt>
    <dgm:pt modelId="{47BBF670-AF21-4D87-A81D-C69370AF9D27}">
      <dgm:prSet phldrT="[텍스트]" custT="1"/>
      <dgm:spPr/>
      <dgm:t>
        <a:bodyPr/>
        <a:lstStyle/>
        <a:p>
          <a:pPr latinLnBrk="1"/>
          <a:r>
            <a:rPr lang="en-US" altLang="ko-KR" sz="1200" b="1" spc="0" dirty="0" smtClean="0"/>
            <a:t> </a:t>
          </a:r>
          <a:r>
            <a:rPr lang="ko-KR" altLang="en-US" sz="1200" b="1" i="0" dirty="0" err="1" smtClean="0"/>
            <a:t>프론트엔드</a:t>
          </a:r>
          <a:r>
            <a:rPr lang="ko-KR" altLang="en-US" sz="1200" b="1" i="0" dirty="0" smtClean="0"/>
            <a:t> </a:t>
          </a:r>
          <a:r>
            <a:rPr lang="ko-KR" altLang="en-US" sz="1600" b="1" i="0" dirty="0" smtClean="0"/>
            <a:t>디자인</a:t>
          </a:r>
          <a:r>
            <a:rPr lang="ko-KR" altLang="en-US" sz="1400" b="1" i="0" dirty="0" smtClean="0"/>
            <a:t> </a:t>
          </a:r>
          <a:r>
            <a:rPr lang="ko-KR" altLang="en-US" sz="1200" b="1" i="0" dirty="0" smtClean="0"/>
            <a:t>개선</a:t>
          </a:r>
          <a:endParaRPr lang="ko-KR" altLang="en-US" sz="1200" b="1" spc="0" dirty="0"/>
        </a:p>
      </dgm:t>
    </dgm:pt>
    <dgm:pt modelId="{945EACD4-91FB-47DB-B6B9-BCD9965C75DD}" type="parTrans" cxnId="{56D631CB-2D88-4FCE-8356-CCD5675F91AA}">
      <dgm:prSet/>
      <dgm:spPr/>
      <dgm:t>
        <a:bodyPr/>
        <a:lstStyle/>
        <a:p>
          <a:pPr latinLnBrk="1"/>
          <a:endParaRPr lang="ko-KR" altLang="en-US"/>
        </a:p>
      </dgm:t>
    </dgm:pt>
    <dgm:pt modelId="{38844BB0-F22E-4967-92E6-A459236E3659}" type="sibTrans" cxnId="{56D631CB-2D88-4FCE-8356-CCD5675F91AA}">
      <dgm:prSet/>
      <dgm:spPr/>
      <dgm:t>
        <a:bodyPr/>
        <a:lstStyle/>
        <a:p>
          <a:pPr latinLnBrk="1"/>
          <a:endParaRPr lang="ko-KR" altLang="en-US"/>
        </a:p>
      </dgm:t>
    </dgm:pt>
    <dgm:pt modelId="{9D640C39-F218-497F-955C-E4E1DB65799C}">
      <dgm:prSet custT="1"/>
      <dgm:spPr/>
      <dgm:t>
        <a:bodyPr/>
        <a:lstStyle/>
        <a:p>
          <a:pPr latinLnBrk="1"/>
          <a:r>
            <a:rPr lang="en-US" altLang="ko-KR" sz="1200" b="1" i="0" dirty="0" smtClean="0"/>
            <a:t> </a:t>
          </a:r>
          <a:r>
            <a:rPr lang="ko-KR" altLang="en-US" sz="1400" b="1" i="0" dirty="0" smtClean="0"/>
            <a:t>기명 게시판 </a:t>
          </a:r>
          <a:r>
            <a:rPr lang="ko-KR" altLang="en-US" sz="1200" b="1" i="0" dirty="0" smtClean="0"/>
            <a:t>추가 </a:t>
          </a:r>
          <a:r>
            <a:rPr lang="en-US" altLang="ko-KR" sz="1200" b="1" i="0" dirty="0" smtClean="0"/>
            <a:t>(</a:t>
          </a:r>
          <a:r>
            <a:rPr lang="ko-KR" altLang="en-US" sz="1200" b="1" i="0" dirty="0" smtClean="0"/>
            <a:t>혹은 </a:t>
          </a:r>
          <a:r>
            <a:rPr lang="en-US" altLang="ko-KR" sz="1200" b="1" i="0" dirty="0" smtClean="0"/>
            <a:t>socket.io </a:t>
          </a:r>
          <a:r>
            <a:rPr lang="ko-KR" altLang="en-US" sz="1200" b="1" i="0" dirty="0" smtClean="0"/>
            <a:t>이용한 중대 </a:t>
          </a:r>
          <a:r>
            <a:rPr lang="ko-KR" altLang="en-US" sz="1200" b="1" i="0" dirty="0" err="1" smtClean="0"/>
            <a:t>톡방</a:t>
          </a:r>
          <a:r>
            <a:rPr lang="ko-KR" altLang="en-US" sz="1200" b="1" i="0" dirty="0" smtClean="0"/>
            <a:t> 개설</a:t>
          </a:r>
          <a:r>
            <a:rPr lang="en-US" altLang="ko-KR" sz="1200" b="1" i="0" dirty="0" smtClean="0"/>
            <a:t>)</a:t>
          </a:r>
          <a:endParaRPr lang="ko-KR" altLang="en-US" sz="1200" b="1" spc="0" dirty="0" smtClean="0"/>
        </a:p>
      </dgm:t>
    </dgm:pt>
    <dgm:pt modelId="{DA435B06-2588-4BFC-BA56-3F11F51D2214}" type="parTrans" cxnId="{90D9F13A-1FBF-4DAD-8267-3FB1E30F3765}">
      <dgm:prSet/>
      <dgm:spPr/>
      <dgm:t>
        <a:bodyPr/>
        <a:lstStyle/>
        <a:p>
          <a:pPr latinLnBrk="1"/>
          <a:endParaRPr lang="ko-KR" altLang="en-US"/>
        </a:p>
      </dgm:t>
    </dgm:pt>
    <dgm:pt modelId="{6B734ABC-3CD3-4D24-9D6F-654D2BE91AAF}" type="sibTrans" cxnId="{90D9F13A-1FBF-4DAD-8267-3FB1E30F3765}">
      <dgm:prSet/>
      <dgm:spPr/>
      <dgm:t>
        <a:bodyPr/>
        <a:lstStyle/>
        <a:p>
          <a:pPr latinLnBrk="1"/>
          <a:endParaRPr lang="ko-KR" altLang="en-US"/>
        </a:p>
      </dgm:t>
    </dgm:pt>
    <dgm:pt modelId="{E24CCE88-8B4C-4FD4-A0CB-B84F87D2DB64}">
      <dgm:prSet phldrT="[텍스트]" custT="1"/>
      <dgm:spPr/>
      <dgm:t>
        <a:bodyPr/>
        <a:lstStyle/>
        <a:p>
          <a:pPr latinLnBrk="1"/>
          <a:r>
            <a:rPr lang="en-US" altLang="ko-KR" sz="1200" b="1" spc="0" dirty="0" smtClean="0"/>
            <a:t> </a:t>
          </a:r>
          <a:r>
            <a:rPr lang="ko-KR" altLang="en-US" sz="1600" b="1" i="0" dirty="0" smtClean="0"/>
            <a:t>모델</a:t>
          </a:r>
          <a:r>
            <a:rPr lang="ko-KR" altLang="en-US" sz="1200" b="1" i="0" dirty="0" smtClean="0"/>
            <a:t> 개선</a:t>
          </a:r>
          <a:endParaRPr lang="ko-KR" altLang="en-US" sz="1200" b="1" spc="0" dirty="0"/>
        </a:p>
      </dgm:t>
    </dgm:pt>
    <dgm:pt modelId="{E8C870D8-216D-4F98-B1CD-2B8CF962A635}" type="parTrans" cxnId="{9D03DA16-1DCC-442A-A5A4-8DF38428C017}">
      <dgm:prSet/>
      <dgm:spPr/>
      <dgm:t>
        <a:bodyPr/>
        <a:lstStyle/>
        <a:p>
          <a:pPr latinLnBrk="1"/>
          <a:endParaRPr lang="ko-KR" altLang="en-US"/>
        </a:p>
      </dgm:t>
    </dgm:pt>
    <dgm:pt modelId="{88B7210F-9A69-4C56-847C-17BD4C15AB60}" type="sibTrans" cxnId="{9D03DA16-1DCC-442A-A5A4-8DF38428C017}">
      <dgm:prSet/>
      <dgm:spPr/>
      <dgm:t>
        <a:bodyPr/>
        <a:lstStyle/>
        <a:p>
          <a:pPr latinLnBrk="1"/>
          <a:endParaRPr lang="ko-KR" altLang="en-US"/>
        </a:p>
      </dgm:t>
    </dgm:pt>
    <dgm:pt modelId="{2F21A9CB-A48B-4DF6-8B13-161AB332CC0A}">
      <dgm:prSet phldrT="[텍스트]" custT="1"/>
      <dgm:spPr/>
      <dgm:t>
        <a:bodyPr/>
        <a:lstStyle/>
        <a:p>
          <a:pPr latinLnBrk="1"/>
          <a:r>
            <a:rPr lang="en-US" altLang="ko-KR" sz="1200" b="1" spc="0" dirty="0" smtClean="0"/>
            <a:t> </a:t>
          </a:r>
          <a:r>
            <a:rPr lang="ko-KR" altLang="en-US" sz="1200" b="1" i="0" dirty="0" smtClean="0"/>
            <a:t>군 관련 데이터 처리시 </a:t>
          </a:r>
          <a:r>
            <a:rPr lang="ko-KR" altLang="en-US" sz="1600" b="1" i="0" dirty="0" smtClean="0"/>
            <a:t>보안적인 측면</a:t>
          </a:r>
          <a:r>
            <a:rPr lang="ko-KR" altLang="en-US" sz="1200" b="1" i="0" dirty="0" smtClean="0"/>
            <a:t>을 고려한 기능 개선</a:t>
          </a:r>
          <a:endParaRPr lang="ko-KR" altLang="en-US" sz="1200" b="1" spc="0" dirty="0"/>
        </a:p>
      </dgm:t>
    </dgm:pt>
    <dgm:pt modelId="{D5A8D54A-9FBE-4E31-B263-5570854A088F}" type="parTrans" cxnId="{6318BE5A-6EA4-4849-9412-14D31037AEE6}">
      <dgm:prSet/>
      <dgm:spPr/>
      <dgm:t>
        <a:bodyPr/>
        <a:lstStyle/>
        <a:p>
          <a:pPr latinLnBrk="1"/>
          <a:endParaRPr lang="ko-KR" altLang="en-US"/>
        </a:p>
      </dgm:t>
    </dgm:pt>
    <dgm:pt modelId="{8EEA285D-A1BE-4BEF-82B8-0BFD859C534D}" type="sibTrans" cxnId="{6318BE5A-6EA4-4849-9412-14D31037AEE6}">
      <dgm:prSet/>
      <dgm:spPr/>
      <dgm:t>
        <a:bodyPr/>
        <a:lstStyle/>
        <a:p>
          <a:pPr latinLnBrk="1"/>
          <a:endParaRPr lang="ko-KR" altLang="en-US"/>
        </a:p>
      </dgm:t>
    </dgm:pt>
    <dgm:pt modelId="{94AC2EE3-E4ED-4902-BDAE-E4CF612B89B9}">
      <dgm:prSet phldrT="[텍스트]" custT="1"/>
      <dgm:spPr/>
      <dgm:t>
        <a:bodyPr/>
        <a:lstStyle/>
        <a:p>
          <a:pPr latinLnBrk="1"/>
          <a:r>
            <a:rPr lang="en-US" altLang="ko-KR" sz="1200" b="1" spc="0" dirty="0" smtClean="0"/>
            <a:t> </a:t>
          </a:r>
          <a:r>
            <a:rPr lang="ko-KR" altLang="en-US" sz="1200" b="1" i="0" dirty="0" smtClean="0"/>
            <a:t>중대 정보를 관리할 수 있는 </a:t>
          </a:r>
          <a:r>
            <a:rPr lang="en-US" altLang="ko-KR" sz="1600" b="1" i="0" dirty="0" smtClean="0"/>
            <a:t>Admin </a:t>
          </a:r>
          <a:r>
            <a:rPr lang="ko-KR" altLang="en-US" sz="1600" b="1" i="0" dirty="0" smtClean="0"/>
            <a:t>페이지 </a:t>
          </a:r>
          <a:r>
            <a:rPr lang="ko-KR" altLang="en-US" sz="1200" b="1" i="0" dirty="0" smtClean="0"/>
            <a:t>제작</a:t>
          </a:r>
          <a:endParaRPr lang="ko-KR" altLang="en-US" sz="1200" b="1" spc="0" dirty="0"/>
        </a:p>
      </dgm:t>
    </dgm:pt>
    <dgm:pt modelId="{E4EF85CF-9A5A-4AF5-ABFD-5CD394DF9F5D}" type="parTrans" cxnId="{8EC0A868-D918-479A-AFC3-3CF65674BE40}">
      <dgm:prSet/>
      <dgm:spPr/>
      <dgm:t>
        <a:bodyPr/>
        <a:lstStyle/>
        <a:p>
          <a:pPr latinLnBrk="1"/>
          <a:endParaRPr lang="ko-KR" altLang="en-US"/>
        </a:p>
      </dgm:t>
    </dgm:pt>
    <dgm:pt modelId="{127D820A-8A42-4A4E-97CD-105917788702}" type="sibTrans" cxnId="{8EC0A868-D918-479A-AFC3-3CF65674BE40}">
      <dgm:prSet/>
      <dgm:spPr/>
      <dgm:t>
        <a:bodyPr/>
        <a:lstStyle/>
        <a:p>
          <a:pPr latinLnBrk="1"/>
          <a:endParaRPr lang="ko-KR" altLang="en-US"/>
        </a:p>
      </dgm:t>
    </dgm:pt>
    <dgm:pt modelId="{1A746D18-7FFD-49A0-88CE-071DF9177880}">
      <dgm:prSet custT="1"/>
      <dgm:spPr/>
      <dgm:t>
        <a:bodyPr/>
        <a:lstStyle/>
        <a:p>
          <a:pPr latinLnBrk="1"/>
          <a:r>
            <a:rPr lang="en-US" altLang="ko-KR" sz="1200" b="1" i="0" dirty="0" smtClean="0"/>
            <a:t> </a:t>
          </a:r>
          <a:r>
            <a:rPr lang="ko-KR" altLang="en-US" sz="1400" b="1" i="0" dirty="0" smtClean="0"/>
            <a:t>출타종합체계</a:t>
          </a:r>
          <a:r>
            <a:rPr lang="ko-KR" altLang="en-US" sz="1200" b="1" i="0" dirty="0" smtClean="0"/>
            <a:t> 구현</a:t>
          </a:r>
          <a:endParaRPr lang="ko-KR" altLang="en-US" sz="1200" b="1" i="0" dirty="0"/>
        </a:p>
      </dgm:t>
    </dgm:pt>
    <dgm:pt modelId="{58643345-943D-4CF3-BF68-0478BC667715}" type="parTrans" cxnId="{79B860F3-5978-4841-B32D-EF948D88D17D}">
      <dgm:prSet/>
      <dgm:spPr/>
      <dgm:t>
        <a:bodyPr/>
        <a:lstStyle/>
        <a:p>
          <a:pPr latinLnBrk="1"/>
          <a:endParaRPr lang="ko-KR" altLang="en-US"/>
        </a:p>
      </dgm:t>
    </dgm:pt>
    <dgm:pt modelId="{A86F3298-D47D-4C1B-8357-618934B29B82}" type="sibTrans" cxnId="{79B860F3-5978-4841-B32D-EF948D88D17D}">
      <dgm:prSet/>
      <dgm:spPr/>
      <dgm:t>
        <a:bodyPr/>
        <a:lstStyle/>
        <a:p>
          <a:pPr latinLnBrk="1"/>
          <a:endParaRPr lang="ko-KR" altLang="en-US"/>
        </a:p>
      </dgm:t>
    </dgm:pt>
    <dgm:pt modelId="{3FC6C2FE-4FAC-4EC0-AB6D-C094A23704F0}">
      <dgm:prSet custT="1"/>
      <dgm:spPr/>
      <dgm:t>
        <a:bodyPr/>
        <a:lstStyle/>
        <a:p>
          <a:pPr latinLnBrk="1"/>
          <a:r>
            <a:rPr lang="en-US" altLang="ko-KR" sz="1200" b="1" i="0" dirty="0" smtClean="0"/>
            <a:t> </a:t>
          </a:r>
          <a:r>
            <a:rPr lang="ko-KR" altLang="en-US" sz="1400" b="1" i="0" dirty="0" err="1" smtClean="0"/>
            <a:t>중대원</a:t>
          </a:r>
          <a:r>
            <a:rPr lang="ko-KR" altLang="en-US" sz="1400" b="1" i="0" dirty="0" smtClean="0"/>
            <a:t> 질병 관리 체계 </a:t>
          </a:r>
          <a:r>
            <a:rPr lang="ko-KR" altLang="en-US" sz="1200" b="1" i="0" dirty="0" smtClean="0"/>
            <a:t>구현</a:t>
          </a:r>
          <a:endParaRPr lang="ko-KR" altLang="en-US" sz="1200" b="1" i="0" dirty="0"/>
        </a:p>
      </dgm:t>
    </dgm:pt>
    <dgm:pt modelId="{E6AA294D-F0CB-4963-BA67-E90B214EFF2D}" type="parTrans" cxnId="{C4342617-81C9-4CAF-9427-B2B33B3F0150}">
      <dgm:prSet/>
      <dgm:spPr/>
      <dgm:t>
        <a:bodyPr/>
        <a:lstStyle/>
        <a:p>
          <a:pPr latinLnBrk="1"/>
          <a:endParaRPr lang="ko-KR" altLang="en-US"/>
        </a:p>
      </dgm:t>
    </dgm:pt>
    <dgm:pt modelId="{D8B2D235-C888-4244-9163-2E881645ED8D}" type="sibTrans" cxnId="{C4342617-81C9-4CAF-9427-B2B33B3F0150}">
      <dgm:prSet/>
      <dgm:spPr/>
      <dgm:t>
        <a:bodyPr/>
        <a:lstStyle/>
        <a:p>
          <a:pPr latinLnBrk="1"/>
          <a:endParaRPr lang="ko-KR" altLang="en-US"/>
        </a:p>
      </dgm:t>
    </dgm:pt>
    <dgm:pt modelId="{C397A0A7-BB21-48AF-9892-EAB88AF29C87}">
      <dgm:prSet custT="1"/>
      <dgm:spPr/>
      <dgm:t>
        <a:bodyPr/>
        <a:lstStyle/>
        <a:p>
          <a:pPr latinLnBrk="1"/>
          <a:r>
            <a:rPr lang="en-US" altLang="ko-KR" sz="1200" b="1" i="0" dirty="0" smtClean="0"/>
            <a:t> </a:t>
          </a:r>
          <a:r>
            <a:rPr lang="ko-KR" altLang="en-US" sz="1400" b="1" i="0" dirty="0" smtClean="0"/>
            <a:t>중대 갤러리 </a:t>
          </a:r>
          <a:r>
            <a:rPr lang="ko-KR" altLang="en-US" sz="1200" b="1" i="0" dirty="0" smtClean="0"/>
            <a:t>추가</a:t>
          </a:r>
          <a:endParaRPr lang="ko-KR" altLang="en-US" sz="1200" b="1" i="0" dirty="0"/>
        </a:p>
      </dgm:t>
    </dgm:pt>
    <dgm:pt modelId="{2BECE78A-3834-4CDD-979A-8B0C929EE6F3}" type="parTrans" cxnId="{05BC2FB2-DA2F-4C7D-A51E-53E03BA7A731}">
      <dgm:prSet/>
      <dgm:spPr/>
      <dgm:t>
        <a:bodyPr/>
        <a:lstStyle/>
        <a:p>
          <a:pPr latinLnBrk="1"/>
          <a:endParaRPr lang="ko-KR" altLang="en-US"/>
        </a:p>
      </dgm:t>
    </dgm:pt>
    <dgm:pt modelId="{E9B36798-1A56-454B-A58E-ED2D7EFDE0DF}" type="sibTrans" cxnId="{05BC2FB2-DA2F-4C7D-A51E-53E03BA7A731}">
      <dgm:prSet/>
      <dgm:spPr/>
      <dgm:t>
        <a:bodyPr/>
        <a:lstStyle/>
        <a:p>
          <a:pPr latinLnBrk="1"/>
          <a:endParaRPr lang="ko-KR" altLang="en-US"/>
        </a:p>
      </dgm:t>
    </dgm:pt>
    <dgm:pt modelId="{210AF671-2A87-48B9-9253-6714E6DA573E}">
      <dgm:prSet custT="1"/>
      <dgm:spPr/>
      <dgm:t>
        <a:bodyPr/>
        <a:lstStyle/>
        <a:p>
          <a:pPr latinLnBrk="1"/>
          <a:r>
            <a:rPr lang="en-US" altLang="ko-KR" sz="1200" b="1" i="0" dirty="0" smtClean="0"/>
            <a:t> </a:t>
          </a:r>
          <a:r>
            <a:rPr lang="ko-KR" altLang="en-US" sz="1400" b="1" i="0" dirty="0" smtClean="0"/>
            <a:t>중대 가이드북 </a:t>
          </a:r>
          <a:r>
            <a:rPr lang="ko-KR" altLang="en-US" sz="1200" b="1" i="0" dirty="0" smtClean="0"/>
            <a:t>추가</a:t>
          </a:r>
          <a:endParaRPr lang="ko-KR" altLang="en-US" sz="1200" b="1" i="0" dirty="0"/>
        </a:p>
      </dgm:t>
    </dgm:pt>
    <dgm:pt modelId="{37BE6FD6-37ED-4F7D-885E-C85A17E31AFB}" type="parTrans" cxnId="{316E4116-0B7B-43E6-9667-DC9231A6A4FD}">
      <dgm:prSet/>
      <dgm:spPr/>
      <dgm:t>
        <a:bodyPr/>
        <a:lstStyle/>
        <a:p>
          <a:pPr latinLnBrk="1"/>
          <a:endParaRPr lang="ko-KR" altLang="en-US"/>
        </a:p>
      </dgm:t>
    </dgm:pt>
    <dgm:pt modelId="{4B65E0EE-D712-4825-9AB1-4208DF1B4B00}" type="sibTrans" cxnId="{316E4116-0B7B-43E6-9667-DC9231A6A4FD}">
      <dgm:prSet/>
      <dgm:spPr/>
      <dgm:t>
        <a:bodyPr/>
        <a:lstStyle/>
        <a:p>
          <a:pPr latinLnBrk="1"/>
          <a:endParaRPr lang="ko-KR" altLang="en-US"/>
        </a:p>
      </dgm:t>
    </dgm:pt>
    <dgm:pt modelId="{62BDC57A-CC74-4FAC-A96A-88C9247B0A9A}">
      <dgm:prSet custT="1"/>
      <dgm:spPr/>
      <dgm:t>
        <a:bodyPr/>
        <a:lstStyle/>
        <a:p>
          <a:pPr latinLnBrk="1"/>
          <a:r>
            <a:rPr lang="en-US" altLang="ko-KR" sz="1200" b="1" i="0" dirty="0" smtClean="0"/>
            <a:t> </a:t>
          </a:r>
          <a:r>
            <a:rPr lang="ko-KR" altLang="en-US" sz="1400" b="1" i="0" dirty="0" smtClean="0"/>
            <a:t>일일 </a:t>
          </a:r>
          <a:r>
            <a:rPr lang="ko-KR" altLang="en-US" sz="1400" b="1" i="0" dirty="0" err="1" smtClean="0"/>
            <a:t>오감사</a:t>
          </a:r>
          <a:r>
            <a:rPr lang="ko-KR" altLang="en-US" sz="1400" b="1" i="0" dirty="0" smtClean="0"/>
            <a:t> 작성 탭 </a:t>
          </a:r>
          <a:r>
            <a:rPr lang="ko-KR" altLang="en-US" sz="1200" b="1" i="0" dirty="0" smtClean="0"/>
            <a:t>추가</a:t>
          </a:r>
          <a:endParaRPr lang="ko-KR" altLang="en-US" sz="1200" b="1" i="0" dirty="0"/>
        </a:p>
      </dgm:t>
    </dgm:pt>
    <dgm:pt modelId="{6E069421-80EE-42F8-9E82-A7D6CF12660F}" type="parTrans" cxnId="{495139BD-3A9F-4C71-99EE-D6601338F25F}">
      <dgm:prSet/>
      <dgm:spPr/>
      <dgm:t>
        <a:bodyPr/>
        <a:lstStyle/>
        <a:p>
          <a:pPr latinLnBrk="1"/>
          <a:endParaRPr lang="ko-KR" altLang="en-US"/>
        </a:p>
      </dgm:t>
    </dgm:pt>
    <dgm:pt modelId="{016130FF-72C2-4C2E-B4E5-54295580A629}" type="sibTrans" cxnId="{495139BD-3A9F-4C71-99EE-D6601338F25F}">
      <dgm:prSet/>
      <dgm:spPr/>
      <dgm:t>
        <a:bodyPr/>
        <a:lstStyle/>
        <a:p>
          <a:pPr latinLnBrk="1"/>
          <a:endParaRPr lang="ko-KR" altLang="en-US"/>
        </a:p>
      </dgm:t>
    </dgm:pt>
    <dgm:pt modelId="{F840CE00-0AE9-47FA-98E0-CB88DA27630E}">
      <dgm:prSet custT="1"/>
      <dgm:spPr/>
      <dgm:t>
        <a:bodyPr/>
        <a:lstStyle/>
        <a:p>
          <a:pPr latinLnBrk="1"/>
          <a:r>
            <a:rPr lang="en-US" altLang="ko-KR" sz="1200" b="1" i="0" dirty="0" smtClean="0"/>
            <a:t> </a:t>
          </a:r>
          <a:r>
            <a:rPr lang="ko-KR" altLang="en-US" sz="1400" b="1" i="0" dirty="0" smtClean="0"/>
            <a:t>국방 뉴스 배너를 </a:t>
          </a:r>
          <a:r>
            <a:rPr lang="ko-KR" altLang="en-US" sz="1200" b="1" i="0" dirty="0" err="1" smtClean="0"/>
            <a:t>대시보드에</a:t>
          </a:r>
          <a:r>
            <a:rPr lang="ko-KR" altLang="en-US" sz="1200" b="1" i="0" dirty="0" smtClean="0"/>
            <a:t> 노출</a:t>
          </a:r>
          <a:endParaRPr lang="ko-KR" altLang="en-US" sz="1200" b="1" i="0" dirty="0"/>
        </a:p>
      </dgm:t>
    </dgm:pt>
    <dgm:pt modelId="{5F6DA9E8-183C-41A3-AADC-6F4BDD43C4B4}" type="parTrans" cxnId="{305E2F42-B735-4B35-8A62-5266DCA5F486}">
      <dgm:prSet/>
      <dgm:spPr/>
      <dgm:t>
        <a:bodyPr/>
        <a:lstStyle/>
        <a:p>
          <a:pPr latinLnBrk="1"/>
          <a:endParaRPr lang="ko-KR" altLang="en-US"/>
        </a:p>
      </dgm:t>
    </dgm:pt>
    <dgm:pt modelId="{4E670513-519A-41BD-9CCF-BE78C0FB0E87}" type="sibTrans" cxnId="{305E2F42-B735-4B35-8A62-5266DCA5F486}">
      <dgm:prSet/>
      <dgm:spPr/>
      <dgm:t>
        <a:bodyPr/>
        <a:lstStyle/>
        <a:p>
          <a:pPr latinLnBrk="1"/>
          <a:endParaRPr lang="ko-KR" altLang="en-US"/>
        </a:p>
      </dgm:t>
    </dgm:pt>
    <dgm:pt modelId="{6AF1F34B-3789-4E8A-BEA8-9F61609F3056}" type="pres">
      <dgm:prSet presAssocID="{31049312-047E-45D7-B692-5D8F2F782C2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794D62A-2C33-4A66-A79A-364AF375C5C5}" type="pres">
      <dgm:prSet presAssocID="{877AC949-F131-4921-8CF4-B93A246D6EF1}" presName="linNode" presStyleCnt="0"/>
      <dgm:spPr/>
      <dgm:t>
        <a:bodyPr/>
        <a:lstStyle/>
        <a:p>
          <a:pPr latinLnBrk="1"/>
          <a:endParaRPr lang="ko-KR" altLang="en-US"/>
        </a:p>
      </dgm:t>
    </dgm:pt>
    <dgm:pt modelId="{D59B156A-B76E-465B-AC78-6FFB87E3D610}" type="pres">
      <dgm:prSet presAssocID="{877AC949-F131-4921-8CF4-B93A246D6EF1}" presName="parentText" presStyleLbl="node1" presStyleIdx="0" presStyleCnt="2" custScaleX="78786" custScaleY="16299">
        <dgm:presLayoutVars>
          <dgm:chMax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889090AD-663B-4ED0-A45A-A9C709CE8D63}" type="pres">
      <dgm:prSet presAssocID="{877AC949-F131-4921-8CF4-B93A246D6EF1}" presName="descendantText" presStyleLbl="alignAccFollowNode1" presStyleIdx="0" presStyleCnt="2" custScaleX="105987" custScaleY="78102" custLinFactNeighborX="5940" custLinFactNeighborY="-296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8BBE096-6973-4AF5-AFD0-5DD9EE14E241}" type="pres">
      <dgm:prSet presAssocID="{5DA30983-1117-4830-B60F-806549CE0B8D}" presName="sp" presStyleCnt="0"/>
      <dgm:spPr/>
      <dgm:t>
        <a:bodyPr/>
        <a:lstStyle/>
        <a:p>
          <a:pPr latinLnBrk="1"/>
          <a:endParaRPr lang="ko-KR" altLang="en-US"/>
        </a:p>
      </dgm:t>
    </dgm:pt>
    <dgm:pt modelId="{5E00FF94-2EAC-49EE-849D-EE4F753D0D98}" type="pres">
      <dgm:prSet presAssocID="{0F58A6F1-2A75-46E4-B454-B341342FA5FB}" presName="linNode" presStyleCnt="0"/>
      <dgm:spPr/>
      <dgm:t>
        <a:bodyPr/>
        <a:lstStyle/>
        <a:p>
          <a:pPr latinLnBrk="1"/>
          <a:endParaRPr lang="ko-KR" altLang="en-US"/>
        </a:p>
      </dgm:t>
    </dgm:pt>
    <dgm:pt modelId="{86A961B4-81A6-4386-9A79-8FC1FF3B4763}" type="pres">
      <dgm:prSet presAssocID="{0F58A6F1-2A75-46E4-B454-B341342FA5FB}" presName="parentText" presStyleLbl="node1" presStyleIdx="1" presStyleCnt="2" custScaleX="78786" custScaleY="18770">
        <dgm:presLayoutVars>
          <dgm:chMax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99CF148-F226-427D-8253-0FCF5DEE009B}" type="pres">
      <dgm:prSet presAssocID="{0F58A6F1-2A75-46E4-B454-B341342FA5FB}" presName="descendantText" presStyleLbl="alignAccFollowNode1" presStyleIdx="1" presStyleCnt="2" custScaleX="105623" custScaleY="101870" custLinFactNeighborX="8545" custLinFactNeighborY="2178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8EC0A868-D918-479A-AFC3-3CF65674BE40}" srcId="{877AC949-F131-4921-8CF4-B93A246D6EF1}" destId="{94AC2EE3-E4ED-4902-BDAE-E4CF612B89B9}" srcOrd="3" destOrd="0" parTransId="{E4EF85CF-9A5A-4AF5-ABFD-5CD394DF9F5D}" sibTransId="{127D820A-8A42-4A4E-97CD-105917788702}"/>
    <dgm:cxn modelId="{6318BE5A-6EA4-4849-9412-14D31037AEE6}" srcId="{877AC949-F131-4921-8CF4-B93A246D6EF1}" destId="{2F21A9CB-A48B-4DF6-8B13-161AB332CC0A}" srcOrd="2" destOrd="0" parTransId="{D5A8D54A-9FBE-4E31-B263-5570854A088F}" sibTransId="{8EEA285D-A1BE-4BEF-82B8-0BFD859C534D}"/>
    <dgm:cxn modelId="{2C8169B2-9CC3-43B3-BECB-1C590D7B7EE1}" type="presOf" srcId="{47BBF670-AF21-4D87-A81D-C69370AF9D27}" destId="{889090AD-663B-4ED0-A45A-A9C709CE8D63}" srcOrd="0" destOrd="0" presId="urn:microsoft.com/office/officeart/2005/8/layout/vList5"/>
    <dgm:cxn modelId="{C4342617-81C9-4CAF-9427-B2B33B3F0150}" srcId="{0F58A6F1-2A75-46E4-B454-B341342FA5FB}" destId="{3FC6C2FE-4FAC-4EC0-AB6D-C094A23704F0}" srcOrd="2" destOrd="0" parTransId="{E6AA294D-F0CB-4963-BA67-E90B214EFF2D}" sibTransId="{D8B2D235-C888-4244-9163-2E881645ED8D}"/>
    <dgm:cxn modelId="{305E2F42-B735-4B35-8A62-5266DCA5F486}" srcId="{0F58A6F1-2A75-46E4-B454-B341342FA5FB}" destId="{F840CE00-0AE9-47FA-98E0-CB88DA27630E}" srcOrd="6" destOrd="0" parTransId="{5F6DA9E8-183C-41A3-AADC-6F4BDD43C4B4}" sibTransId="{4E670513-519A-41BD-9CCF-BE78C0FB0E87}"/>
    <dgm:cxn modelId="{337EE23F-B4A5-4BB4-BFA3-C1B21BB35740}" type="presOf" srcId="{0F58A6F1-2A75-46E4-B454-B341342FA5FB}" destId="{86A961B4-81A6-4386-9A79-8FC1FF3B4763}" srcOrd="0" destOrd="0" presId="urn:microsoft.com/office/officeart/2005/8/layout/vList5"/>
    <dgm:cxn modelId="{E1E5A2B8-CE97-44D0-8093-169B158BBB62}" type="presOf" srcId="{94AC2EE3-E4ED-4902-BDAE-E4CF612B89B9}" destId="{889090AD-663B-4ED0-A45A-A9C709CE8D63}" srcOrd="0" destOrd="3" presId="urn:microsoft.com/office/officeart/2005/8/layout/vList5"/>
    <dgm:cxn modelId="{50D44C7D-9128-4B01-B991-649F208DC6D3}" type="presOf" srcId="{62BDC57A-CC74-4FAC-A96A-88C9247B0A9A}" destId="{B99CF148-F226-427D-8253-0FCF5DEE009B}" srcOrd="0" destOrd="5" presId="urn:microsoft.com/office/officeart/2005/8/layout/vList5"/>
    <dgm:cxn modelId="{BAB2C1B8-CE4A-4372-BFFD-2E3BE2744569}" type="presOf" srcId="{2F21A9CB-A48B-4DF6-8B13-161AB332CC0A}" destId="{889090AD-663B-4ED0-A45A-A9C709CE8D63}" srcOrd="0" destOrd="2" presId="urn:microsoft.com/office/officeart/2005/8/layout/vList5"/>
    <dgm:cxn modelId="{56D631CB-2D88-4FCE-8356-CCD5675F91AA}" srcId="{877AC949-F131-4921-8CF4-B93A246D6EF1}" destId="{47BBF670-AF21-4D87-A81D-C69370AF9D27}" srcOrd="0" destOrd="0" parTransId="{945EACD4-91FB-47DB-B6B9-BCD9965C75DD}" sibTransId="{38844BB0-F22E-4967-92E6-A459236E3659}"/>
    <dgm:cxn modelId="{9D03DA16-1DCC-442A-A5A4-8DF38428C017}" srcId="{877AC949-F131-4921-8CF4-B93A246D6EF1}" destId="{E24CCE88-8B4C-4FD4-A0CB-B84F87D2DB64}" srcOrd="1" destOrd="0" parTransId="{E8C870D8-216D-4F98-B1CD-2B8CF962A635}" sibTransId="{88B7210F-9A69-4C56-847C-17BD4C15AB60}"/>
    <dgm:cxn modelId="{986E747E-BEA2-4A4F-A114-180DD0B2C39A}" type="presOf" srcId="{877AC949-F131-4921-8CF4-B93A246D6EF1}" destId="{D59B156A-B76E-465B-AC78-6FFB87E3D610}" srcOrd="0" destOrd="0" presId="urn:microsoft.com/office/officeart/2005/8/layout/vList5"/>
    <dgm:cxn modelId="{05BC2FB2-DA2F-4C7D-A51E-53E03BA7A731}" srcId="{0F58A6F1-2A75-46E4-B454-B341342FA5FB}" destId="{C397A0A7-BB21-48AF-9892-EAB88AF29C87}" srcOrd="3" destOrd="0" parTransId="{2BECE78A-3834-4CDD-979A-8B0C929EE6F3}" sibTransId="{E9B36798-1A56-454B-A58E-ED2D7EFDE0DF}"/>
    <dgm:cxn modelId="{90D9F13A-1FBF-4DAD-8267-3FB1E30F3765}" srcId="{0F58A6F1-2A75-46E4-B454-B341342FA5FB}" destId="{9D640C39-F218-497F-955C-E4E1DB65799C}" srcOrd="0" destOrd="0" parTransId="{DA435B06-2588-4BFC-BA56-3F11F51D2214}" sibTransId="{6B734ABC-3CD3-4D24-9D6F-654D2BE91AAF}"/>
    <dgm:cxn modelId="{316E4116-0B7B-43E6-9667-DC9231A6A4FD}" srcId="{0F58A6F1-2A75-46E4-B454-B341342FA5FB}" destId="{210AF671-2A87-48B9-9253-6714E6DA573E}" srcOrd="4" destOrd="0" parTransId="{37BE6FD6-37ED-4F7D-885E-C85A17E31AFB}" sibTransId="{4B65E0EE-D712-4825-9AB1-4208DF1B4B00}"/>
    <dgm:cxn modelId="{495139BD-3A9F-4C71-99EE-D6601338F25F}" srcId="{0F58A6F1-2A75-46E4-B454-B341342FA5FB}" destId="{62BDC57A-CC74-4FAC-A96A-88C9247B0A9A}" srcOrd="5" destOrd="0" parTransId="{6E069421-80EE-42F8-9E82-A7D6CF12660F}" sibTransId="{016130FF-72C2-4C2E-B4E5-54295580A629}"/>
    <dgm:cxn modelId="{2141C6D9-4757-4713-8C90-BC1F867333CA}" type="presOf" srcId="{31049312-047E-45D7-B692-5D8F2F782C2D}" destId="{6AF1F34B-3789-4E8A-BEA8-9F61609F3056}" srcOrd="0" destOrd="0" presId="urn:microsoft.com/office/officeart/2005/8/layout/vList5"/>
    <dgm:cxn modelId="{3144FF92-94B6-4CBC-8396-A12A336B1986}" type="presOf" srcId="{E24CCE88-8B4C-4FD4-A0CB-B84F87D2DB64}" destId="{889090AD-663B-4ED0-A45A-A9C709CE8D63}" srcOrd="0" destOrd="1" presId="urn:microsoft.com/office/officeart/2005/8/layout/vList5"/>
    <dgm:cxn modelId="{62F423A9-D18A-4CA3-8C6C-7F23F59C86F9}" type="presOf" srcId="{9D640C39-F218-497F-955C-E4E1DB65799C}" destId="{B99CF148-F226-427D-8253-0FCF5DEE009B}" srcOrd="0" destOrd="0" presId="urn:microsoft.com/office/officeart/2005/8/layout/vList5"/>
    <dgm:cxn modelId="{79B860F3-5978-4841-B32D-EF948D88D17D}" srcId="{0F58A6F1-2A75-46E4-B454-B341342FA5FB}" destId="{1A746D18-7FFD-49A0-88CE-071DF9177880}" srcOrd="1" destOrd="0" parTransId="{58643345-943D-4CF3-BF68-0478BC667715}" sibTransId="{A86F3298-D47D-4C1B-8357-618934B29B82}"/>
    <dgm:cxn modelId="{6D2E01A6-453B-48B3-8496-C5BFFCF66CC1}" type="presOf" srcId="{210AF671-2A87-48B9-9253-6714E6DA573E}" destId="{B99CF148-F226-427D-8253-0FCF5DEE009B}" srcOrd="0" destOrd="4" presId="urn:microsoft.com/office/officeart/2005/8/layout/vList5"/>
    <dgm:cxn modelId="{8E7C9E5B-0707-475C-91F2-0EF854F5C683}" type="presOf" srcId="{1A746D18-7FFD-49A0-88CE-071DF9177880}" destId="{B99CF148-F226-427D-8253-0FCF5DEE009B}" srcOrd="0" destOrd="1" presId="urn:microsoft.com/office/officeart/2005/8/layout/vList5"/>
    <dgm:cxn modelId="{00AB34BE-FF38-4EBE-B3E2-7178A48A5492}" srcId="{31049312-047E-45D7-B692-5D8F2F782C2D}" destId="{0F58A6F1-2A75-46E4-B454-B341342FA5FB}" srcOrd="1" destOrd="0" parTransId="{2473174B-2A4B-4F62-B990-E19FC4CD6233}" sibTransId="{D43A2D07-A1BB-4B51-A54B-CE658EEA6C1F}"/>
    <dgm:cxn modelId="{4B566167-CD69-4CC3-A4F1-E81A3C5E28CC}" type="presOf" srcId="{C397A0A7-BB21-48AF-9892-EAB88AF29C87}" destId="{B99CF148-F226-427D-8253-0FCF5DEE009B}" srcOrd="0" destOrd="3" presId="urn:microsoft.com/office/officeart/2005/8/layout/vList5"/>
    <dgm:cxn modelId="{D5BC36F0-0F26-4640-AB0B-24C96668E81C}" type="presOf" srcId="{F840CE00-0AE9-47FA-98E0-CB88DA27630E}" destId="{B99CF148-F226-427D-8253-0FCF5DEE009B}" srcOrd="0" destOrd="6" presId="urn:microsoft.com/office/officeart/2005/8/layout/vList5"/>
    <dgm:cxn modelId="{1B3BAC40-3198-45B2-BDCB-3D3DCE3A5235}" srcId="{31049312-047E-45D7-B692-5D8F2F782C2D}" destId="{877AC949-F131-4921-8CF4-B93A246D6EF1}" srcOrd="0" destOrd="0" parTransId="{3A366351-8D55-4438-A562-CD28407D0B25}" sibTransId="{5DA30983-1117-4830-B60F-806549CE0B8D}"/>
    <dgm:cxn modelId="{64BD9DB8-C8C1-4F91-A96C-997C5451DD01}" type="presOf" srcId="{3FC6C2FE-4FAC-4EC0-AB6D-C094A23704F0}" destId="{B99CF148-F226-427D-8253-0FCF5DEE009B}" srcOrd="0" destOrd="2" presId="urn:microsoft.com/office/officeart/2005/8/layout/vList5"/>
    <dgm:cxn modelId="{D6A650CF-3E1D-42C8-80BD-3FDA240C97EF}" type="presParOf" srcId="{6AF1F34B-3789-4E8A-BEA8-9F61609F3056}" destId="{F794D62A-2C33-4A66-A79A-364AF375C5C5}" srcOrd="0" destOrd="0" presId="urn:microsoft.com/office/officeart/2005/8/layout/vList5"/>
    <dgm:cxn modelId="{5C15705E-F1E3-41B0-B6B2-7F8EF6ECB675}" type="presParOf" srcId="{F794D62A-2C33-4A66-A79A-364AF375C5C5}" destId="{D59B156A-B76E-465B-AC78-6FFB87E3D610}" srcOrd="0" destOrd="0" presId="urn:microsoft.com/office/officeart/2005/8/layout/vList5"/>
    <dgm:cxn modelId="{54CD7F75-F5A3-46B4-9624-9923BF603ECC}" type="presParOf" srcId="{F794D62A-2C33-4A66-A79A-364AF375C5C5}" destId="{889090AD-663B-4ED0-A45A-A9C709CE8D63}" srcOrd="1" destOrd="0" presId="urn:microsoft.com/office/officeart/2005/8/layout/vList5"/>
    <dgm:cxn modelId="{F4569501-5960-4FBB-8AE7-49044370A7B2}" type="presParOf" srcId="{6AF1F34B-3789-4E8A-BEA8-9F61609F3056}" destId="{48BBE096-6973-4AF5-AFD0-5DD9EE14E241}" srcOrd="1" destOrd="0" presId="urn:microsoft.com/office/officeart/2005/8/layout/vList5"/>
    <dgm:cxn modelId="{6FBD6513-BD24-4858-AFE3-4D44ABDDC543}" type="presParOf" srcId="{6AF1F34B-3789-4E8A-BEA8-9F61609F3056}" destId="{5E00FF94-2EAC-49EE-849D-EE4F753D0D98}" srcOrd="2" destOrd="0" presId="urn:microsoft.com/office/officeart/2005/8/layout/vList5"/>
    <dgm:cxn modelId="{AE811811-D201-4A18-9759-AA4A647C283C}" type="presParOf" srcId="{5E00FF94-2EAC-49EE-849D-EE4F753D0D98}" destId="{86A961B4-81A6-4386-9A79-8FC1FF3B4763}" srcOrd="0" destOrd="0" presId="urn:microsoft.com/office/officeart/2005/8/layout/vList5"/>
    <dgm:cxn modelId="{C7D8EFBD-BB2B-4DB2-B406-EE7D5AFBA0C6}" type="presParOf" srcId="{5E00FF94-2EAC-49EE-849D-EE4F753D0D98}" destId="{B99CF148-F226-427D-8253-0FCF5DEE009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83D07-F9FA-453F-B443-43457B442261}">
      <dsp:nvSpPr>
        <dsp:cNvPr id="0" name=""/>
        <dsp:cNvSpPr/>
      </dsp:nvSpPr>
      <dsp:spPr>
        <a:xfrm>
          <a:off x="0" y="33300"/>
          <a:ext cx="6264695" cy="547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 err="1" smtClean="0"/>
            <a:t>중대별</a:t>
          </a:r>
          <a:r>
            <a:rPr lang="ko-KR" altLang="en-US" sz="1800" b="1" kern="1200" dirty="0" smtClean="0"/>
            <a:t> 메인 페이지의 존재</a:t>
          </a:r>
          <a:endParaRPr lang="ko-KR" altLang="en-US" sz="1800" kern="1200" dirty="0"/>
        </a:p>
      </dsp:txBody>
      <dsp:txXfrm>
        <a:off x="26730" y="60030"/>
        <a:ext cx="6211235" cy="494100"/>
      </dsp:txXfrm>
    </dsp:sp>
    <dsp:sp modelId="{7B5FABF5-F038-4493-9853-9EE72ED15887}">
      <dsp:nvSpPr>
        <dsp:cNvPr id="0" name=""/>
        <dsp:cNvSpPr/>
      </dsp:nvSpPr>
      <dsp:spPr>
        <a:xfrm>
          <a:off x="0" y="580859"/>
          <a:ext cx="6264695" cy="1006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04" tIns="22860" rIns="128016" bIns="2286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ko-KR" sz="1400" b="1" kern="1200" dirty="0" smtClean="0"/>
            <a:t> </a:t>
          </a:r>
          <a:r>
            <a:rPr lang="ko-KR" altLang="en-US" sz="1400" b="1" kern="1200" dirty="0" smtClean="0"/>
            <a:t>중대운영에 도움이 되는 다양한 서비스를 추가할 수 있음</a:t>
          </a:r>
          <a:endParaRPr lang="ko-KR" altLang="en-US" sz="1400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ko-KR" sz="1400" b="1" kern="1200" dirty="0" smtClean="0"/>
            <a:t> </a:t>
          </a:r>
          <a:r>
            <a:rPr lang="ko-KR" altLang="en-US" sz="1400" b="1" kern="1200" dirty="0" smtClean="0"/>
            <a:t>군 전체에 해당되는 서비스 또한 추가 가능함</a:t>
          </a:r>
          <a:endParaRPr lang="ko-KR" altLang="en-US" sz="1400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ko-KR" sz="1400" b="1" kern="1200" dirty="0" smtClean="0"/>
            <a:t> </a:t>
          </a:r>
          <a:r>
            <a:rPr lang="ko-KR" altLang="en-US" sz="1400" b="1" kern="1200" dirty="0" smtClean="0"/>
            <a:t>군 관련 광고 배너 배치 등의 수익화 모델 多 </a:t>
          </a:r>
          <a:endParaRPr lang="ko-KR" altLang="en-US" sz="1400" kern="1200" dirty="0"/>
        </a:p>
      </dsp:txBody>
      <dsp:txXfrm>
        <a:off x="0" y="580859"/>
        <a:ext cx="6264695" cy="10060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883D07-F9FA-453F-B443-43457B442261}">
      <dsp:nvSpPr>
        <dsp:cNvPr id="0" name=""/>
        <dsp:cNvSpPr/>
      </dsp:nvSpPr>
      <dsp:spPr>
        <a:xfrm>
          <a:off x="0" y="30950"/>
          <a:ext cx="6322278" cy="54756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 err="1" smtClean="0"/>
            <a:t>중대숲에서</a:t>
          </a:r>
          <a:r>
            <a:rPr lang="ko-KR" altLang="en-US" sz="1800" b="1" kern="1200" dirty="0" smtClean="0"/>
            <a:t> 생성된 수많은 데이터</a:t>
          </a:r>
          <a:endParaRPr lang="ko-KR" altLang="en-US" sz="1800" kern="1200" dirty="0"/>
        </a:p>
      </dsp:txBody>
      <dsp:txXfrm>
        <a:off x="26730" y="57680"/>
        <a:ext cx="6268818" cy="494100"/>
      </dsp:txXfrm>
    </dsp:sp>
    <dsp:sp modelId="{7B5FABF5-F038-4493-9853-9EE72ED15887}">
      <dsp:nvSpPr>
        <dsp:cNvPr id="0" name=""/>
        <dsp:cNvSpPr/>
      </dsp:nvSpPr>
      <dsp:spPr>
        <a:xfrm>
          <a:off x="0" y="578511"/>
          <a:ext cx="6322278" cy="1006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0732" tIns="22860" rIns="128016" bIns="22860" numCol="1" spcCol="1270" anchor="t" anchorCtr="0">
          <a:noAutofit/>
        </a:bodyPr>
        <a:lstStyle/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ko-KR" sz="1400" b="1" kern="1200" dirty="0" smtClean="0"/>
            <a:t> </a:t>
          </a:r>
          <a:r>
            <a:rPr lang="ko-KR" altLang="en-US" sz="1400" b="1" kern="1200" dirty="0" smtClean="0"/>
            <a:t>병영문화 개선</a:t>
          </a:r>
          <a:endParaRPr lang="ko-KR" altLang="en-US" sz="1400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ko-KR" sz="1400" kern="1200" dirty="0" smtClean="0"/>
            <a:t> </a:t>
          </a:r>
          <a:r>
            <a:rPr lang="ko-KR" altLang="en-US" sz="1400" b="1" kern="1200" dirty="0" smtClean="0"/>
            <a:t>눈에 띄지 않았던 병영 부조리의 해결</a:t>
          </a:r>
          <a:endParaRPr lang="ko-KR" altLang="en-US" sz="1400" b="1" kern="1200" dirty="0"/>
        </a:p>
        <a:p>
          <a:pPr marL="114300" lvl="1" indent="-114300" algn="l" defTabSz="622300" latinLnBrk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altLang="ko-KR" sz="1400" b="1" kern="1200" dirty="0" smtClean="0"/>
            <a:t> </a:t>
          </a:r>
          <a:r>
            <a:rPr lang="ko-KR" altLang="en-US" sz="1400" b="1" i="0" kern="1200" dirty="0" smtClean="0"/>
            <a:t>새로운 병영 </a:t>
          </a:r>
          <a:r>
            <a:rPr lang="ko-KR" altLang="en-US" sz="1400" b="1" i="0" kern="1200" dirty="0" err="1" smtClean="0"/>
            <a:t>콘텐츠</a:t>
          </a:r>
          <a:r>
            <a:rPr lang="ko-KR" altLang="en-US" sz="1400" b="1" i="0" kern="1200" dirty="0" smtClean="0"/>
            <a:t> 제작</a:t>
          </a:r>
          <a:endParaRPr lang="ko-KR" altLang="en-US" sz="1400" kern="1200" dirty="0"/>
        </a:p>
      </dsp:txBody>
      <dsp:txXfrm>
        <a:off x="0" y="578511"/>
        <a:ext cx="6322278" cy="10060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9090AD-663B-4ED0-A45A-A9C709CE8D63}">
      <dsp:nvSpPr>
        <dsp:cNvPr id="0" name=""/>
        <dsp:cNvSpPr/>
      </dsp:nvSpPr>
      <dsp:spPr>
        <a:xfrm rot="5400000">
          <a:off x="4140206" y="-1669896"/>
          <a:ext cx="1869224" cy="520901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1200" b="1" kern="1200" spc="0" dirty="0" smtClean="0"/>
            <a:t> </a:t>
          </a:r>
          <a:r>
            <a:rPr lang="ko-KR" altLang="en-US" sz="1200" b="1" i="0" kern="1200" dirty="0" err="1" smtClean="0"/>
            <a:t>프론트엔드</a:t>
          </a:r>
          <a:r>
            <a:rPr lang="ko-KR" altLang="en-US" sz="1200" b="1" i="0" kern="1200" dirty="0" smtClean="0"/>
            <a:t> </a:t>
          </a:r>
          <a:r>
            <a:rPr lang="ko-KR" altLang="en-US" sz="1600" b="1" i="0" kern="1200" dirty="0" smtClean="0"/>
            <a:t>디자인</a:t>
          </a:r>
          <a:r>
            <a:rPr lang="ko-KR" altLang="en-US" sz="1400" b="1" i="0" kern="1200" dirty="0" smtClean="0"/>
            <a:t> </a:t>
          </a:r>
          <a:r>
            <a:rPr lang="ko-KR" altLang="en-US" sz="1200" b="1" i="0" kern="1200" dirty="0" smtClean="0"/>
            <a:t>개선</a:t>
          </a:r>
          <a:endParaRPr lang="ko-KR" altLang="en-US" sz="1200" b="1" kern="1200" spc="0" dirty="0"/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1200" b="1" kern="1200" spc="0" dirty="0" smtClean="0"/>
            <a:t> </a:t>
          </a:r>
          <a:r>
            <a:rPr lang="ko-KR" altLang="en-US" sz="1600" b="1" i="0" kern="1200" dirty="0" smtClean="0"/>
            <a:t>모델</a:t>
          </a:r>
          <a:r>
            <a:rPr lang="ko-KR" altLang="en-US" sz="1200" b="1" i="0" kern="1200" dirty="0" smtClean="0"/>
            <a:t> 개선</a:t>
          </a:r>
          <a:endParaRPr lang="ko-KR" altLang="en-US" sz="1200" b="1" kern="1200" spc="0" dirty="0"/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1200" b="1" kern="1200" spc="0" dirty="0" smtClean="0"/>
            <a:t> </a:t>
          </a:r>
          <a:r>
            <a:rPr lang="ko-KR" altLang="en-US" sz="1200" b="1" i="0" kern="1200" dirty="0" smtClean="0"/>
            <a:t>군 관련 데이터 처리시 </a:t>
          </a:r>
          <a:r>
            <a:rPr lang="ko-KR" altLang="en-US" sz="1600" b="1" i="0" kern="1200" dirty="0" smtClean="0"/>
            <a:t>보안적인 측면</a:t>
          </a:r>
          <a:r>
            <a:rPr lang="ko-KR" altLang="en-US" sz="1200" b="1" i="0" kern="1200" dirty="0" smtClean="0"/>
            <a:t>을 고려한 기능 개선</a:t>
          </a:r>
          <a:endParaRPr lang="ko-KR" altLang="en-US" sz="1200" b="1" kern="1200" spc="0" dirty="0"/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1200" b="1" kern="1200" spc="0" dirty="0" smtClean="0"/>
            <a:t> </a:t>
          </a:r>
          <a:r>
            <a:rPr lang="ko-KR" altLang="en-US" sz="1200" b="1" i="0" kern="1200" dirty="0" smtClean="0"/>
            <a:t>중대 정보를 관리할 수 있는 </a:t>
          </a:r>
          <a:r>
            <a:rPr lang="en-US" altLang="ko-KR" sz="1600" b="1" i="0" kern="1200" dirty="0" smtClean="0"/>
            <a:t>Admin </a:t>
          </a:r>
          <a:r>
            <a:rPr lang="ko-KR" altLang="en-US" sz="1600" b="1" i="0" kern="1200" dirty="0" smtClean="0"/>
            <a:t>페이지 </a:t>
          </a:r>
          <a:r>
            <a:rPr lang="ko-KR" altLang="en-US" sz="1200" b="1" i="0" kern="1200" dirty="0" smtClean="0"/>
            <a:t>제작</a:t>
          </a:r>
          <a:endParaRPr lang="ko-KR" altLang="en-US" sz="1200" b="1" kern="1200" spc="0" dirty="0"/>
        </a:p>
      </dsp:txBody>
      <dsp:txXfrm rot="-5400000">
        <a:off x="2470310" y="91248"/>
        <a:ext cx="5117768" cy="1686728"/>
      </dsp:txXfrm>
    </dsp:sp>
    <dsp:sp modelId="{D59B156A-B76E-465B-AC78-6FFB87E3D610}">
      <dsp:nvSpPr>
        <dsp:cNvPr id="0" name=""/>
        <dsp:cNvSpPr/>
      </dsp:nvSpPr>
      <dsp:spPr>
        <a:xfrm>
          <a:off x="146113" y="691949"/>
          <a:ext cx="2178084" cy="4876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b="1" kern="1200" spc="0" dirty="0" smtClean="0"/>
            <a:t>프로젝트 관련</a:t>
          </a:r>
          <a:endParaRPr lang="ko-KR" altLang="en-US" sz="1400" b="1" kern="1200" spc="0" dirty="0"/>
        </a:p>
      </dsp:txBody>
      <dsp:txXfrm>
        <a:off x="169916" y="715752"/>
        <a:ext cx="2130478" cy="440001"/>
      </dsp:txXfrm>
    </dsp:sp>
    <dsp:sp modelId="{B99CF148-F226-427D-8253-0FCF5DEE009B}">
      <dsp:nvSpPr>
        <dsp:cNvPr id="0" name=""/>
        <dsp:cNvSpPr/>
      </dsp:nvSpPr>
      <dsp:spPr>
        <a:xfrm rot="5400000">
          <a:off x="3864730" y="644557"/>
          <a:ext cx="2438066" cy="5191126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1200" b="1" i="0" kern="1200" dirty="0" smtClean="0"/>
            <a:t> </a:t>
          </a:r>
          <a:r>
            <a:rPr lang="ko-KR" altLang="en-US" sz="1400" b="1" i="0" kern="1200" dirty="0" smtClean="0"/>
            <a:t>기명 게시판 </a:t>
          </a:r>
          <a:r>
            <a:rPr lang="ko-KR" altLang="en-US" sz="1200" b="1" i="0" kern="1200" dirty="0" smtClean="0"/>
            <a:t>추가 </a:t>
          </a:r>
          <a:r>
            <a:rPr lang="en-US" altLang="ko-KR" sz="1200" b="1" i="0" kern="1200" dirty="0" smtClean="0"/>
            <a:t>(</a:t>
          </a:r>
          <a:r>
            <a:rPr lang="ko-KR" altLang="en-US" sz="1200" b="1" i="0" kern="1200" dirty="0" smtClean="0"/>
            <a:t>혹은 </a:t>
          </a:r>
          <a:r>
            <a:rPr lang="en-US" altLang="ko-KR" sz="1200" b="1" i="0" kern="1200" dirty="0" smtClean="0"/>
            <a:t>socket.io </a:t>
          </a:r>
          <a:r>
            <a:rPr lang="ko-KR" altLang="en-US" sz="1200" b="1" i="0" kern="1200" dirty="0" smtClean="0"/>
            <a:t>이용한 중대 </a:t>
          </a:r>
          <a:r>
            <a:rPr lang="ko-KR" altLang="en-US" sz="1200" b="1" i="0" kern="1200" dirty="0" err="1" smtClean="0"/>
            <a:t>톡방</a:t>
          </a:r>
          <a:r>
            <a:rPr lang="ko-KR" altLang="en-US" sz="1200" b="1" i="0" kern="1200" dirty="0" smtClean="0"/>
            <a:t> 개설</a:t>
          </a:r>
          <a:r>
            <a:rPr lang="en-US" altLang="ko-KR" sz="1200" b="1" i="0" kern="1200" dirty="0" smtClean="0"/>
            <a:t>)</a:t>
          </a:r>
          <a:endParaRPr lang="ko-KR" altLang="en-US" sz="1200" b="1" kern="1200" spc="0" dirty="0" smtClean="0"/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1200" b="1" i="0" kern="1200" dirty="0" smtClean="0"/>
            <a:t> </a:t>
          </a:r>
          <a:r>
            <a:rPr lang="ko-KR" altLang="en-US" sz="1400" b="1" i="0" kern="1200" dirty="0" smtClean="0"/>
            <a:t>출타종합체계</a:t>
          </a:r>
          <a:r>
            <a:rPr lang="ko-KR" altLang="en-US" sz="1200" b="1" i="0" kern="1200" dirty="0" smtClean="0"/>
            <a:t> 구현</a:t>
          </a:r>
          <a:endParaRPr lang="ko-KR" altLang="en-US" sz="1200" b="1" i="0" kern="1200" dirty="0"/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1200" b="1" i="0" kern="1200" dirty="0" smtClean="0"/>
            <a:t> </a:t>
          </a:r>
          <a:r>
            <a:rPr lang="ko-KR" altLang="en-US" sz="1400" b="1" i="0" kern="1200" dirty="0" err="1" smtClean="0"/>
            <a:t>중대원</a:t>
          </a:r>
          <a:r>
            <a:rPr lang="ko-KR" altLang="en-US" sz="1400" b="1" i="0" kern="1200" dirty="0" smtClean="0"/>
            <a:t> 질병 관리 체계 </a:t>
          </a:r>
          <a:r>
            <a:rPr lang="ko-KR" altLang="en-US" sz="1200" b="1" i="0" kern="1200" dirty="0" smtClean="0"/>
            <a:t>구현</a:t>
          </a:r>
          <a:endParaRPr lang="ko-KR" altLang="en-US" sz="1200" b="1" i="0" kern="1200" dirty="0"/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1200" b="1" i="0" kern="1200" dirty="0" smtClean="0"/>
            <a:t> </a:t>
          </a:r>
          <a:r>
            <a:rPr lang="ko-KR" altLang="en-US" sz="1400" b="1" i="0" kern="1200" dirty="0" smtClean="0"/>
            <a:t>중대 갤러리 </a:t>
          </a:r>
          <a:r>
            <a:rPr lang="ko-KR" altLang="en-US" sz="1200" b="1" i="0" kern="1200" dirty="0" smtClean="0"/>
            <a:t>추가</a:t>
          </a:r>
          <a:endParaRPr lang="ko-KR" altLang="en-US" sz="1200" b="1" i="0" kern="1200" dirty="0"/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1200" b="1" i="0" kern="1200" dirty="0" smtClean="0"/>
            <a:t> </a:t>
          </a:r>
          <a:r>
            <a:rPr lang="ko-KR" altLang="en-US" sz="1400" b="1" i="0" kern="1200" dirty="0" smtClean="0"/>
            <a:t>중대 가이드북 </a:t>
          </a:r>
          <a:r>
            <a:rPr lang="ko-KR" altLang="en-US" sz="1200" b="1" i="0" kern="1200" dirty="0" smtClean="0"/>
            <a:t>추가</a:t>
          </a:r>
          <a:endParaRPr lang="ko-KR" altLang="en-US" sz="1200" b="1" i="0" kern="1200" dirty="0"/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1200" b="1" i="0" kern="1200" dirty="0" smtClean="0"/>
            <a:t> </a:t>
          </a:r>
          <a:r>
            <a:rPr lang="ko-KR" altLang="en-US" sz="1400" b="1" i="0" kern="1200" dirty="0" smtClean="0"/>
            <a:t>일일 </a:t>
          </a:r>
          <a:r>
            <a:rPr lang="ko-KR" altLang="en-US" sz="1400" b="1" i="0" kern="1200" dirty="0" err="1" smtClean="0"/>
            <a:t>오감사</a:t>
          </a:r>
          <a:r>
            <a:rPr lang="ko-KR" altLang="en-US" sz="1400" b="1" i="0" kern="1200" dirty="0" smtClean="0"/>
            <a:t> 작성 탭 </a:t>
          </a:r>
          <a:r>
            <a:rPr lang="ko-KR" altLang="en-US" sz="1200" b="1" i="0" kern="1200" dirty="0" smtClean="0"/>
            <a:t>추가</a:t>
          </a:r>
          <a:endParaRPr lang="ko-KR" altLang="en-US" sz="1200" b="1" i="0" kern="1200" dirty="0"/>
        </a:p>
        <a:p>
          <a:pPr marL="114300" lvl="1" indent="-114300" algn="l" defTabSz="5334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1200" b="1" i="0" kern="1200" dirty="0" smtClean="0"/>
            <a:t> </a:t>
          </a:r>
          <a:r>
            <a:rPr lang="ko-KR" altLang="en-US" sz="1400" b="1" i="0" kern="1200" dirty="0" smtClean="0"/>
            <a:t>국방 뉴스 배너를 </a:t>
          </a:r>
          <a:r>
            <a:rPr lang="ko-KR" altLang="en-US" sz="1200" b="1" i="0" kern="1200" dirty="0" err="1" smtClean="0"/>
            <a:t>대시보드에</a:t>
          </a:r>
          <a:r>
            <a:rPr lang="ko-KR" altLang="en-US" sz="1200" b="1" i="0" kern="1200" dirty="0" smtClean="0"/>
            <a:t> 노출</a:t>
          </a:r>
          <a:endParaRPr lang="ko-KR" altLang="en-US" sz="1200" b="1" i="0" kern="1200" dirty="0"/>
        </a:p>
      </dsp:txBody>
      <dsp:txXfrm rot="-5400000">
        <a:off x="2488201" y="2140104"/>
        <a:ext cx="5072109" cy="2200032"/>
      </dsp:txXfrm>
    </dsp:sp>
    <dsp:sp modelId="{86A961B4-81A6-4386-9A79-8FC1FF3B4763}">
      <dsp:nvSpPr>
        <dsp:cNvPr id="0" name=""/>
        <dsp:cNvSpPr/>
      </dsp:nvSpPr>
      <dsp:spPr>
        <a:xfrm>
          <a:off x="146113" y="2958214"/>
          <a:ext cx="2178084" cy="5615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26670" rIns="53340" bIns="2667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b="1" kern="1200" spc="0" dirty="0" smtClean="0"/>
            <a:t>서비스 관련</a:t>
          </a:r>
          <a:endParaRPr lang="ko-KR" altLang="en-US" sz="1400" b="1" kern="1200" spc="0" dirty="0" smtClean="0"/>
        </a:p>
      </dsp:txBody>
      <dsp:txXfrm>
        <a:off x="173525" y="2985626"/>
        <a:ext cx="2123260" cy="5067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jpg>
</file>

<file path=ppt/media/image13.jpeg>
</file>

<file path=ppt/media/image14.jp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60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http://minheeblog.tistory.com/category/PPT</a:t>
            </a:r>
            <a:endParaRPr lang="ko-KR" altLang="en-US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2019-10-24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osam2019/WEB_JCommunity_Solo/tree/master/be" TargetMode="Externa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osam2019/WEB_JCommunity_Solo/tree/master/be" TargetMode="Externa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osam2019/WEB_JCommunity_Solo/tree/master/be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osam2019/WEB_JCommunity_Solo/tree/master/be" TargetMode="External"/><Relationship Id="rId5" Type="http://schemas.openxmlformats.org/officeDocument/2006/relationships/hyperlink" Target="https://github.com/osam2019/WEB_JCommunity_Solo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spc="-150" dirty="0" smtClean="0">
                <a:solidFill>
                  <a:schemeClr val="bg1"/>
                </a:solidFill>
              </a:rPr>
              <a:t> </a:t>
            </a:r>
            <a:r>
              <a:rPr lang="ko-KR" altLang="en-US" sz="4400" b="1" spc="-150" dirty="0" smtClean="0">
                <a:solidFill>
                  <a:schemeClr val="bg1"/>
                </a:solidFill>
              </a:rPr>
              <a:t>중 대 숲</a:t>
            </a:r>
            <a:endParaRPr lang="ko-KR" altLang="en-US" sz="4400" b="1" spc="-15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47864" y="4170566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 smtClean="0">
                <a:solidFill>
                  <a:schemeClr val="bg1"/>
                </a:solidFill>
              </a:rPr>
              <a:t>교육사령부 상병</a:t>
            </a:r>
            <a:r>
              <a:rPr lang="ko-KR" altLang="en-US" sz="1600" b="1" dirty="0" smtClean="0">
                <a:solidFill>
                  <a:schemeClr val="bg1"/>
                </a:solidFill>
              </a:rPr>
              <a:t> 김장영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27784" y="227687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1" dirty="0" smtClean="0">
                <a:solidFill>
                  <a:schemeClr val="tx2">
                    <a:lumMod val="50000"/>
                  </a:schemeClr>
                </a:solidFill>
              </a:rPr>
              <a:t>Military Online </a:t>
            </a:r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C</a:t>
            </a:r>
            <a:r>
              <a:rPr lang="en-US" altLang="ko-KR" sz="1400" b="1" dirty="0" smtClean="0">
                <a:solidFill>
                  <a:schemeClr val="tx2">
                    <a:lumMod val="50000"/>
                  </a:schemeClr>
                </a:solidFill>
              </a:rPr>
              <a:t>ommunication</a:t>
            </a:r>
            <a:r>
              <a:rPr lang="ko-KR" altLang="en-US" sz="1400" b="1" dirty="0" smtClean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P</a:t>
            </a:r>
            <a:r>
              <a:rPr lang="en-US" altLang="ko-KR" sz="1400" b="1" dirty="0" smtClean="0">
                <a:solidFill>
                  <a:schemeClr val="tx2">
                    <a:lumMod val="50000"/>
                  </a:schemeClr>
                </a:solidFill>
              </a:rPr>
              <a:t>latform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15816" y="6084004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J_COMMUNITY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971600" y="2942942"/>
            <a:ext cx="7200800" cy="14941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971600" y="1196752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1600" y="2062589"/>
            <a:ext cx="71287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/>
              <a:t>만약 </a:t>
            </a:r>
            <a:r>
              <a:rPr lang="ko-KR" altLang="en-US" b="1" spc="-150" dirty="0" err="1" smtClean="0"/>
              <a:t>중대숲이</a:t>
            </a:r>
            <a:r>
              <a:rPr lang="ko-KR" altLang="en-US" b="1" spc="-150" dirty="0" smtClean="0"/>
              <a:t> 안정적인 서비스가 된다면</a:t>
            </a:r>
            <a:r>
              <a:rPr lang="en-US" altLang="ko-KR" b="1" spc="-150" dirty="0" smtClean="0"/>
              <a:t>?</a:t>
            </a:r>
            <a:endParaRPr lang="en-US" altLang="ko-KR" b="1" spc="-150" dirty="0" smtClean="0"/>
          </a:p>
          <a:p>
            <a:pPr algn="ctr"/>
            <a:r>
              <a:rPr lang="ko-KR" altLang="en-US" sz="1400" b="1" dirty="0" smtClean="0"/>
              <a:t>더 캠프</a:t>
            </a:r>
            <a:r>
              <a:rPr lang="ko-KR" altLang="en-US" sz="1400" b="1" dirty="0" smtClean="0"/>
              <a:t>도 하는데 </a:t>
            </a:r>
            <a:r>
              <a:rPr lang="ko-KR" altLang="en-US" sz="1400" b="1" dirty="0" err="1" smtClean="0"/>
              <a:t>중대숲이</a:t>
            </a:r>
            <a:r>
              <a:rPr lang="ko-KR" altLang="en-US" sz="1400" b="1" dirty="0" smtClean="0"/>
              <a:t> 못하진 않겠지</a:t>
            </a:r>
            <a:endParaRPr lang="en-US" altLang="ko-KR" sz="1400" b="1" dirty="0" smtClean="0"/>
          </a:p>
          <a:p>
            <a:pPr algn="ctr"/>
            <a:r>
              <a:rPr lang="en-US" altLang="ko-KR" sz="1200" spc="-150" dirty="0" smtClean="0"/>
              <a:t>( </a:t>
            </a:r>
            <a:r>
              <a:rPr lang="ko-KR" altLang="en-US" sz="1200" b="1" spc="-150" dirty="0" smtClean="0"/>
              <a:t>더 캠프 </a:t>
            </a:r>
            <a:r>
              <a:rPr lang="en-US" altLang="ko-KR" sz="1200" b="1" spc="-150" dirty="0" smtClean="0"/>
              <a:t>:  </a:t>
            </a:r>
            <a:r>
              <a:rPr lang="ko-KR" altLang="en-US" sz="1200" spc="-150" dirty="0" smtClean="0"/>
              <a:t>육군훈련소 훈련병들의 개인자력 조회 및  인터넷 편지 서비스를 하는 </a:t>
            </a:r>
            <a:r>
              <a:rPr lang="ko-KR" altLang="en-US" sz="1200" spc="-150" dirty="0" err="1" smtClean="0"/>
              <a:t>어플</a:t>
            </a:r>
            <a:r>
              <a:rPr lang="en-US" altLang="ko-KR" sz="1200" spc="-150" dirty="0" smtClean="0"/>
              <a:t>) </a:t>
            </a:r>
            <a:endParaRPr lang="ko-KR" altLang="en-US" sz="1200" spc="-150" dirty="0"/>
          </a:p>
        </p:txBody>
      </p:sp>
      <p:sp>
        <p:nvSpPr>
          <p:cNvPr id="12" name="TextBox 11"/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 smtClean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PROSPECT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329272" y="271681"/>
            <a:ext cx="107753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만약 </a:t>
            </a:r>
            <a:r>
              <a:rPr lang="ko-KR" altLang="en-US" sz="1200" b="1" spc="-150" dirty="0" err="1" smtClean="0">
                <a:solidFill>
                  <a:schemeClr val="bg1"/>
                </a:solidFill>
              </a:rPr>
              <a:t>중대숲이</a:t>
            </a:r>
            <a:r>
              <a:rPr lang="en-US" altLang="ko-KR" sz="1200" b="1" spc="-150" dirty="0" smtClean="0">
                <a:solidFill>
                  <a:schemeClr val="bg1"/>
                </a:solidFill>
              </a:rPr>
              <a:t>?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pic>
        <p:nvPicPr>
          <p:cNvPr id="18" name="_x4854912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79912" y="4581128"/>
            <a:ext cx="1728192" cy="1440000"/>
          </a:xfrm>
          <a:prstGeom prst="rect">
            <a:avLst/>
          </a:prstGeom>
          <a:noFill/>
        </p:spPr>
      </p:pic>
      <p:pic>
        <p:nvPicPr>
          <p:cNvPr id="19" name="_x4854912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2160" y="4581288"/>
            <a:ext cx="2160000" cy="1439840"/>
          </a:xfrm>
          <a:prstGeom prst="rect">
            <a:avLst/>
          </a:prstGeom>
          <a:noFill/>
        </p:spPr>
      </p:pic>
      <p:pic>
        <p:nvPicPr>
          <p:cNvPr id="20" name="_x18990354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1600" y="4581288"/>
            <a:ext cx="2160240" cy="1440000"/>
          </a:xfrm>
          <a:prstGeom prst="rect">
            <a:avLst/>
          </a:prstGeom>
          <a:noFill/>
        </p:spPr>
      </p:pic>
      <p:sp>
        <p:nvSpPr>
          <p:cNvPr id="25" name="TextBox 24"/>
          <p:cNvSpPr txBox="1"/>
          <p:nvPr/>
        </p:nvSpPr>
        <p:spPr>
          <a:xfrm>
            <a:off x="1547664" y="3116577"/>
            <a:ext cx="6773973" cy="121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b="1" spc="-150" dirty="0" smtClean="0"/>
              <a:t>모든 장병</a:t>
            </a:r>
            <a:r>
              <a:rPr lang="ko-KR" altLang="en-US" b="1" spc="-150" dirty="0" smtClean="0"/>
              <a:t>이 사용하는 </a:t>
            </a:r>
            <a:r>
              <a:rPr lang="ko-KR" altLang="en-US" sz="2300" b="1" spc="-150" dirty="0" smtClean="0"/>
              <a:t>온라인 소통 플랫폼</a:t>
            </a:r>
            <a:endParaRPr lang="en-US" altLang="ko-KR" b="1" spc="-150" dirty="0"/>
          </a:p>
          <a:p>
            <a:r>
              <a:rPr lang="en-US" altLang="ko-KR" sz="2300" b="1" spc="-150" dirty="0" smtClean="0"/>
              <a:t>                </a:t>
            </a:r>
            <a:r>
              <a:rPr lang="ko-KR" altLang="en-US" sz="2300" b="1" spc="-150" dirty="0" smtClean="0"/>
              <a:t>사용자가  최소 </a:t>
            </a:r>
            <a:r>
              <a:rPr lang="en-US" altLang="ko-KR" sz="3500" b="1" spc="-150" dirty="0" smtClean="0"/>
              <a:t>60</a:t>
            </a:r>
            <a:r>
              <a:rPr lang="ko-KR" altLang="en-US" sz="3500" b="1" spc="-150" dirty="0" smtClean="0"/>
              <a:t>만</a:t>
            </a:r>
            <a:r>
              <a:rPr lang="en-US" altLang="ko-KR" sz="3500" b="1" spc="-150" dirty="0" smtClean="0"/>
              <a:t>! </a:t>
            </a:r>
            <a:r>
              <a:rPr lang="en-US" altLang="ko-KR" sz="2300" b="1" spc="-150" dirty="0" smtClean="0"/>
              <a:t> </a:t>
            </a:r>
            <a:r>
              <a:rPr lang="ko-KR" altLang="en-US" sz="5000" b="1" spc="-150" dirty="0" err="1" smtClean="0"/>
              <a:t>중대숲</a:t>
            </a:r>
            <a:r>
              <a:rPr lang="ko-KR" altLang="en-US" b="1" spc="-150" dirty="0" smtClean="0"/>
              <a:t> </a:t>
            </a:r>
            <a:endParaRPr lang="en-US" altLang="ko-KR" b="1" spc="-150" dirty="0" smtClean="0"/>
          </a:p>
        </p:txBody>
      </p:sp>
      <p:sp>
        <p:nvSpPr>
          <p:cNvPr id="26" name="TextBox 2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2141" y="1556792"/>
            <a:ext cx="82089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b="1" dirty="0" smtClean="0"/>
              <a:t>1) </a:t>
            </a:r>
            <a:r>
              <a:rPr lang="ko-KR" altLang="en-US" b="1" dirty="0" smtClean="0"/>
              <a:t>서비스의 높은 확장 가능성</a:t>
            </a:r>
            <a:endParaRPr lang="en-US" altLang="ko-KR" dirty="0" smtClean="0"/>
          </a:p>
          <a:p>
            <a:pPr fontAlgn="base"/>
            <a:endParaRPr lang="en-US" altLang="ko-KR" dirty="0"/>
          </a:p>
          <a:p>
            <a:pPr fontAlgn="base"/>
            <a:endParaRPr lang="en-US" altLang="ko-KR" dirty="0" smtClean="0"/>
          </a:p>
          <a:p>
            <a:pPr fontAlgn="base"/>
            <a:endParaRPr lang="en-US" altLang="ko-KR" dirty="0"/>
          </a:p>
          <a:p>
            <a:pPr fontAlgn="base"/>
            <a:endParaRPr lang="en-US" altLang="ko-KR" dirty="0" smtClean="0"/>
          </a:p>
          <a:p>
            <a:pPr fontAlgn="base"/>
            <a:endParaRPr lang="en-US" altLang="ko-KR" dirty="0"/>
          </a:p>
          <a:p>
            <a:pPr fontAlgn="base"/>
            <a:endParaRPr lang="en-US" altLang="ko-KR" dirty="0" smtClean="0"/>
          </a:p>
          <a:p>
            <a:pPr fontAlgn="base">
              <a:lnSpc>
                <a:spcPct val="200000"/>
              </a:lnSpc>
            </a:pPr>
            <a:r>
              <a:rPr lang="en-US" altLang="ko-KR" b="1" dirty="0" smtClean="0"/>
              <a:t>2) </a:t>
            </a:r>
            <a:r>
              <a:rPr lang="ko-KR" altLang="en-US" b="1" dirty="0" smtClean="0"/>
              <a:t>병영혁신 프로젝트에의 활용</a:t>
            </a:r>
            <a:endParaRPr lang="ko-KR" altLang="en-US" dirty="0">
              <a:solidFill>
                <a:schemeClr val="tx2"/>
              </a:solidFill>
            </a:endParaRPr>
          </a:p>
        </p:txBody>
      </p:sp>
      <p:graphicFrame>
        <p:nvGraphicFramePr>
          <p:cNvPr id="13" name="다이어그램 12"/>
          <p:cNvGraphicFramePr/>
          <p:nvPr>
            <p:extLst>
              <p:ext uri="{D42A27DB-BD31-4B8C-83A1-F6EECF244321}">
                <p14:modId xmlns:p14="http://schemas.microsoft.com/office/powerpoint/2010/main" val="1859013125"/>
              </p:ext>
            </p:extLst>
          </p:nvPr>
        </p:nvGraphicFramePr>
        <p:xfrm>
          <a:off x="1010062" y="1988840"/>
          <a:ext cx="6264696" cy="16201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직사각형 14"/>
          <p:cNvSpPr/>
          <p:nvPr/>
        </p:nvSpPr>
        <p:spPr>
          <a:xfrm>
            <a:off x="251520" y="271681"/>
            <a:ext cx="75854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기대 효과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7435" y="836712"/>
            <a:ext cx="17281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 err="1" smtClean="0">
                <a:solidFill>
                  <a:schemeClr val="tx2">
                    <a:lumMod val="75000"/>
                  </a:schemeClr>
                </a:solidFill>
                <a:latin typeface="+mj-ea"/>
              </a:rPr>
              <a:t>중대숲이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bg1">
                    <a:lumMod val="50000"/>
                  </a:schemeClr>
                </a:solidFill>
              </a:rPr>
              <a:t>가지고 있는 수많은 기대 효과들</a:t>
            </a:r>
            <a:endParaRPr lang="ko-KR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7" name="다이어그램 16"/>
          <p:cNvGraphicFramePr/>
          <p:nvPr>
            <p:extLst>
              <p:ext uri="{D42A27DB-BD31-4B8C-83A1-F6EECF244321}">
                <p14:modId xmlns:p14="http://schemas.microsoft.com/office/powerpoint/2010/main" val="1462023936"/>
              </p:ext>
            </p:extLst>
          </p:nvPr>
        </p:nvGraphicFramePr>
        <p:xfrm>
          <a:off x="1007628" y="4117774"/>
          <a:ext cx="6322278" cy="1615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220072" y="4653136"/>
            <a:ext cx="3600399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 smtClean="0"/>
              <a:t>전군을 통틀어 빈도가 높은 건의사항</a:t>
            </a:r>
            <a:endParaRPr lang="en-US" altLang="ko-KR" sz="1400" b="1" dirty="0" smtClean="0"/>
          </a:p>
          <a:p>
            <a:pPr>
              <a:lnSpc>
                <a:spcPct val="150000"/>
              </a:lnSpc>
            </a:pPr>
            <a:r>
              <a:rPr lang="ko-KR" altLang="en-US" sz="1400" b="1" dirty="0" smtClean="0"/>
              <a:t>익명성 보장을 통한 솔직한 마음의 편지</a:t>
            </a:r>
            <a:endParaRPr lang="en-US" altLang="ko-KR" sz="1400" b="1" dirty="0" smtClean="0"/>
          </a:p>
          <a:p>
            <a:pPr>
              <a:lnSpc>
                <a:spcPct val="150000"/>
              </a:lnSpc>
            </a:pPr>
            <a:r>
              <a:rPr lang="ko-KR" altLang="en-US" sz="1400" b="1" dirty="0" smtClean="0"/>
              <a:t>참신한 건의사항</a:t>
            </a:r>
            <a:endParaRPr lang="ko-KR" altLang="en-US" sz="1400" b="1" dirty="0"/>
          </a:p>
        </p:txBody>
      </p:sp>
      <p:cxnSp>
        <p:nvCxnSpPr>
          <p:cNvPr id="6" name="직선 화살표 연결선 5"/>
          <p:cNvCxnSpPr/>
          <p:nvPr/>
        </p:nvCxnSpPr>
        <p:spPr>
          <a:xfrm flipH="1">
            <a:off x="3059832" y="4869160"/>
            <a:ext cx="2160240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4707632" y="5176410"/>
            <a:ext cx="512440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 flipH="1">
            <a:off x="3676005" y="5517232"/>
            <a:ext cx="1552451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0988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51520" y="271681"/>
            <a:ext cx="45397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비전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43608" y="2942942"/>
            <a:ext cx="7200800" cy="14941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/>
          </a:p>
        </p:txBody>
      </p:sp>
      <p:sp>
        <p:nvSpPr>
          <p:cNvPr id="13" name="TextBox 12"/>
          <p:cNvSpPr txBox="1"/>
          <p:nvPr/>
        </p:nvSpPr>
        <p:spPr>
          <a:xfrm>
            <a:off x="971600" y="2062589"/>
            <a:ext cx="7128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-150" dirty="0" smtClean="0"/>
              <a:t>그렇다면 이제부터</a:t>
            </a:r>
            <a:r>
              <a:rPr lang="en-US" altLang="ko-KR" b="1" spc="-150" dirty="0" smtClean="0"/>
              <a:t>,</a:t>
            </a:r>
            <a:r>
              <a:rPr lang="ko-KR" altLang="en-US" b="1" spc="-150" dirty="0" smtClean="0"/>
              <a:t> </a:t>
            </a:r>
            <a:r>
              <a:rPr lang="ko-KR" altLang="en-US" b="1" spc="-150" dirty="0" err="1" smtClean="0"/>
              <a:t>중대숲은</a:t>
            </a:r>
            <a:r>
              <a:rPr lang="ko-KR" altLang="en-US" b="1" spc="-150" dirty="0" smtClean="0"/>
              <a:t> 어떻게 변화할까</a:t>
            </a:r>
            <a:endParaRPr lang="en-US" altLang="ko-KR" b="1" spc="-150" dirty="0" smtClean="0"/>
          </a:p>
          <a:p>
            <a:pPr algn="ctr">
              <a:lnSpc>
                <a:spcPct val="150000"/>
              </a:lnSpc>
            </a:pPr>
            <a:r>
              <a:rPr lang="ko-KR" altLang="en-US" sz="1400" b="1" spc="-150" dirty="0" smtClean="0">
                <a:latin typeface="+mn-ea"/>
              </a:rPr>
              <a:t>우리 </a:t>
            </a:r>
            <a:r>
              <a:rPr lang="ko-KR" altLang="en-US" sz="1400" b="1" spc="-150" dirty="0" err="1" smtClean="0">
                <a:latin typeface="+mn-ea"/>
              </a:rPr>
              <a:t>중대원들이</a:t>
            </a:r>
            <a:r>
              <a:rPr lang="ko-KR" altLang="en-US" sz="1400" b="1" spc="-150" dirty="0" smtClean="0">
                <a:latin typeface="+mn-ea"/>
              </a:rPr>
              <a:t> 더 편리하게 생활할 수만 있다면</a:t>
            </a:r>
            <a:endParaRPr lang="ko-KR" altLang="en-US" spc="-150" dirty="0"/>
          </a:p>
        </p:txBody>
      </p:sp>
      <p:sp>
        <p:nvSpPr>
          <p:cNvPr id="22" name="TextBox 21"/>
          <p:cNvSpPr txBox="1"/>
          <p:nvPr/>
        </p:nvSpPr>
        <p:spPr>
          <a:xfrm>
            <a:off x="1377178" y="3112946"/>
            <a:ext cx="6483916" cy="13157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300" b="1" spc="-150" dirty="0" err="1" smtClean="0"/>
              <a:t>중대숲</a:t>
            </a:r>
            <a:r>
              <a:rPr lang="ko-KR" altLang="en-US" b="1" spc="-150" dirty="0" err="1"/>
              <a:t>의</a:t>
            </a:r>
            <a:r>
              <a:rPr lang="ko-KR" altLang="en-US" b="1" spc="-150" dirty="0" smtClean="0"/>
              <a:t> 유일한 </a:t>
            </a:r>
            <a:r>
              <a:rPr lang="ko-KR" altLang="en-US" sz="2300" b="1" spc="-150" dirty="0" smtClean="0"/>
              <a:t>비전</a:t>
            </a:r>
            <a:r>
              <a:rPr lang="ko-KR" altLang="en-US" b="1" spc="-150" dirty="0" smtClean="0"/>
              <a:t>이</a:t>
            </a:r>
            <a:r>
              <a:rPr lang="ko-KR" altLang="en-US" sz="2300" b="1" spc="-150" dirty="0" smtClean="0"/>
              <a:t> </a:t>
            </a:r>
            <a:r>
              <a:rPr lang="ko-KR" altLang="en-US" b="1" spc="-150" dirty="0" smtClean="0"/>
              <a:t>있다면</a:t>
            </a:r>
            <a:endParaRPr lang="en-US" altLang="ko-KR" b="1" spc="-150" dirty="0" smtClean="0"/>
          </a:p>
          <a:p>
            <a:pPr algn="r">
              <a:lnSpc>
                <a:spcPct val="150000"/>
              </a:lnSpc>
            </a:pPr>
            <a:r>
              <a:rPr lang="ko-KR" altLang="en-US" sz="2300" b="1" spc="-150" dirty="0" smtClean="0"/>
              <a:t>더욱 소통</a:t>
            </a:r>
            <a:r>
              <a:rPr lang="ko-KR" altLang="en-US" b="1" spc="-150" dirty="0" smtClean="0"/>
              <a:t>하는 </a:t>
            </a:r>
            <a:r>
              <a:rPr lang="ko-KR" altLang="en-US" sz="3000" b="1" spc="-150" dirty="0" smtClean="0"/>
              <a:t>軍</a:t>
            </a:r>
            <a:r>
              <a:rPr lang="ko-KR" altLang="en-US" b="1" spc="-150" dirty="0" smtClean="0"/>
              <a:t> </a:t>
            </a:r>
            <a:r>
              <a:rPr lang="ko-KR" altLang="en-US" b="1" spc="-150" dirty="0"/>
              <a:t>을</a:t>
            </a:r>
            <a:r>
              <a:rPr lang="ko-KR" altLang="en-US" b="1" spc="-150" dirty="0" smtClean="0"/>
              <a:t> 만들어 가는 것</a:t>
            </a:r>
            <a:r>
              <a:rPr lang="en-US" altLang="ko-KR" b="1" spc="-150" dirty="0" smtClean="0"/>
              <a:t>!</a:t>
            </a:r>
            <a:r>
              <a:rPr lang="ko-KR" altLang="en-US" b="1" spc="-150" dirty="0" smtClean="0"/>
              <a:t> </a:t>
            </a:r>
            <a:endParaRPr lang="en-US" altLang="ko-KR" b="1" spc="-150" dirty="0" smtClean="0"/>
          </a:p>
        </p:txBody>
      </p:sp>
      <p:sp>
        <p:nvSpPr>
          <p:cNvPr id="24" name="TextBox 23"/>
          <p:cNvSpPr txBox="1"/>
          <p:nvPr/>
        </p:nvSpPr>
        <p:spPr>
          <a:xfrm>
            <a:off x="971600" y="1196752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 smtClean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FUTURE-PLAN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290" name="Picture 2" descr="C:\Users\Admin\Downloads\소통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4345" y="4653136"/>
            <a:ext cx="3779863" cy="1669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444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7435" y="836712"/>
            <a:ext cx="17281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graphicFrame>
        <p:nvGraphicFramePr>
          <p:cNvPr id="21" name="다이어그램 20"/>
          <p:cNvGraphicFramePr/>
          <p:nvPr>
            <p:extLst>
              <p:ext uri="{D42A27DB-BD31-4B8C-83A1-F6EECF244321}">
                <p14:modId xmlns:p14="http://schemas.microsoft.com/office/powerpoint/2010/main" val="3774714611"/>
              </p:ext>
            </p:extLst>
          </p:nvPr>
        </p:nvGraphicFramePr>
        <p:xfrm>
          <a:off x="868038" y="1850166"/>
          <a:ext cx="7679327" cy="44591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427434" y="836712"/>
            <a:ext cx="26323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 smtClean="0">
                <a:solidFill>
                  <a:schemeClr val="tx2">
                    <a:lumMod val="75000"/>
                  </a:schemeClr>
                </a:solidFill>
                <a:latin typeface="+mj-ea"/>
              </a:rPr>
              <a:t>앞으로의 </a:t>
            </a:r>
            <a:r>
              <a:rPr lang="ko-KR" altLang="en-US" sz="2000" b="1" spc="-150" dirty="0" err="1" smtClean="0">
                <a:solidFill>
                  <a:schemeClr val="tx2">
                    <a:lumMod val="75000"/>
                  </a:schemeClr>
                </a:solidFill>
                <a:latin typeface="+mj-ea"/>
              </a:rPr>
              <a:t>중대숲은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7544" y="1268760"/>
            <a:ext cx="3744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bg1">
                    <a:lumMod val="50000"/>
                  </a:schemeClr>
                </a:solidFill>
              </a:rPr>
              <a:t>다음과 같은 개선이 이루어질 예정입니다</a:t>
            </a:r>
            <a:endParaRPr lang="ko-KR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51520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smtClean="0">
                <a:solidFill>
                  <a:schemeClr val="bg1"/>
                </a:solidFill>
              </a:rPr>
              <a:t>향후 계획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09887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51520" y="271681"/>
            <a:ext cx="45397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비전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71600" y="3574757"/>
            <a:ext cx="712879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spc="-150" dirty="0" smtClean="0"/>
              <a:t>서버 관련 정보</a:t>
            </a:r>
            <a:endParaRPr lang="en-US" altLang="ko-KR" b="1" spc="-150" dirty="0" smtClean="0"/>
          </a:p>
          <a:p>
            <a:pPr algn="ctr">
              <a:lnSpc>
                <a:spcPct val="150000"/>
              </a:lnSpc>
            </a:pPr>
            <a:r>
              <a:rPr lang="en-US" altLang="ko-KR" sz="1200" b="1" spc="-150" dirty="0" smtClean="0"/>
              <a:t>(</a:t>
            </a:r>
            <a:r>
              <a:rPr lang="ko-KR" altLang="en-US" sz="1200" b="1" spc="-150" dirty="0" smtClean="0"/>
              <a:t>생략하셔도 좋습니다</a:t>
            </a:r>
            <a:r>
              <a:rPr lang="en-US" altLang="ko-KR" sz="1200" b="1" spc="-150" dirty="0" smtClean="0"/>
              <a:t>)</a:t>
            </a:r>
            <a:endParaRPr lang="en-US" altLang="ko-KR" sz="1200" b="1" spc="-150" dirty="0" smtClean="0"/>
          </a:p>
        </p:txBody>
      </p:sp>
      <p:sp>
        <p:nvSpPr>
          <p:cNvPr id="24" name="TextBox 23"/>
          <p:cNvSpPr txBox="1"/>
          <p:nvPr/>
        </p:nvSpPr>
        <p:spPr>
          <a:xfrm>
            <a:off x="971600" y="2708920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11760" y="2780928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 smtClean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SERVERINFO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2123728" y="3429000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25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51520" y="271681"/>
            <a:ext cx="45397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smtClean="0">
                <a:solidFill>
                  <a:schemeClr val="bg1"/>
                </a:solidFill>
              </a:rPr>
              <a:t>모</a:t>
            </a:r>
            <a:r>
              <a:rPr lang="ko-KR" altLang="en-US" sz="1200" b="1" spc="-150">
                <a:solidFill>
                  <a:schemeClr val="bg1"/>
                </a:solidFill>
              </a:rPr>
              <a:t>델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pic>
        <p:nvPicPr>
          <p:cNvPr id="23554" name="Picture 2" descr="https://lh5.googleusercontent.com/w2WU4AjsYj3K_mox9aGmk4Cx_BFEDQYRTLOqmxTd7NNCsv_LF8UiSUcOReE9B66JyOQXuKhQILa3S94NQMK82pE6PWfkuKtA90NLKo_l2_Ka6Kk5Qzby9dK2q1B_PH_QdI7VHoIvR9k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215"/>
          <a:stretch/>
        </p:blipFill>
        <p:spPr bwMode="auto">
          <a:xfrm>
            <a:off x="455787" y="1392669"/>
            <a:ext cx="4601011" cy="424801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직선 화살표 연결선 5"/>
          <p:cNvCxnSpPr/>
          <p:nvPr/>
        </p:nvCxnSpPr>
        <p:spPr>
          <a:xfrm flipH="1">
            <a:off x="1691679" y="1196752"/>
            <a:ext cx="4032449" cy="1188132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/>
          <p:cNvSpPr/>
          <p:nvPr/>
        </p:nvSpPr>
        <p:spPr>
          <a:xfrm>
            <a:off x="499244" y="2348880"/>
            <a:ext cx="1192435" cy="2520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555" name="Picture 3" descr="https://lh3.googleusercontent.com/FVu7ehsO6rAGdSGQue7qSKY_2CsQaNbz7BCrtbIYSAn55aPQzXCW02g22tlP3e-AFgJypJs7smtm4m2WThyrqH9HWCYsQbSVwwfLhAwE8AFV1ip6s3T6snaNXjqFfrYeZDX1S-CHv2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7077" y="1124744"/>
            <a:ext cx="3034421" cy="4123328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455787" y="888975"/>
            <a:ext cx="3744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bg1">
                    <a:lumMod val="50000"/>
                  </a:schemeClr>
                </a:solidFill>
              </a:rPr>
              <a:t>DB diagram</a:t>
            </a:r>
            <a:endParaRPr lang="ko-KR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316777" y="5412027"/>
            <a:ext cx="2592288" cy="80021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300" b="1" dirty="0" smtClean="0">
                <a:solidFill>
                  <a:schemeClr val="tx1"/>
                </a:solidFill>
              </a:rPr>
              <a:t>Model</a:t>
            </a:r>
            <a:r>
              <a:rPr lang="ko-KR" altLang="en-US" sz="1100" dirty="0" smtClean="0">
                <a:solidFill>
                  <a:schemeClr val="tx1"/>
                </a:solidFill>
              </a:rPr>
              <a:t>에 </a:t>
            </a:r>
            <a:r>
              <a:rPr lang="ko-KR" altLang="en-US" sz="1100" dirty="0">
                <a:solidFill>
                  <a:schemeClr val="tx1"/>
                </a:solidFill>
              </a:rPr>
              <a:t>대한 자세한 설명은</a:t>
            </a:r>
            <a:endParaRPr lang="ko-KR" altLang="en-US" sz="1100" dirty="0">
              <a:solidFill>
                <a:schemeClr val="tx1"/>
              </a:solidFill>
            </a:endParaRPr>
          </a:p>
          <a:p>
            <a:r>
              <a:rPr lang="en-US" altLang="ko-KR" sz="1100" b="1" dirty="0">
                <a:solidFill>
                  <a:schemeClr val="tx1"/>
                </a:solidFill>
              </a:rPr>
              <a:t>S</a:t>
            </a:r>
            <a:r>
              <a:rPr lang="en-US" altLang="ko-KR" sz="1100" b="1" dirty="0" smtClean="0">
                <a:solidFill>
                  <a:schemeClr val="tx1"/>
                </a:solidFill>
              </a:rPr>
              <a:t>erver </a:t>
            </a:r>
            <a:r>
              <a:rPr lang="en-US" altLang="ko-KR" sz="1100" b="1" dirty="0">
                <a:solidFill>
                  <a:schemeClr val="tx1"/>
                </a:solidFill>
              </a:rPr>
              <a:t>D</a:t>
            </a:r>
            <a:r>
              <a:rPr lang="en-US" altLang="ko-KR" sz="1100" b="1" dirty="0" smtClean="0">
                <a:solidFill>
                  <a:schemeClr val="tx1"/>
                </a:solidFill>
              </a:rPr>
              <a:t>ocument</a:t>
            </a:r>
            <a:r>
              <a:rPr lang="ko-KR" altLang="en-US" sz="1100" dirty="0">
                <a:solidFill>
                  <a:schemeClr val="tx1"/>
                </a:solidFill>
              </a:rPr>
              <a:t>에서 </a:t>
            </a:r>
            <a:r>
              <a:rPr lang="ko-KR" altLang="en-US" sz="1100" dirty="0" smtClean="0">
                <a:solidFill>
                  <a:schemeClr val="tx1"/>
                </a:solidFill>
              </a:rPr>
              <a:t>확인</a:t>
            </a:r>
            <a:r>
              <a:rPr lang="ko-KR" altLang="en-US" sz="1100" dirty="0"/>
              <a:t/>
            </a:r>
            <a:br>
              <a:rPr lang="ko-KR" altLang="en-US" sz="1100" dirty="0"/>
            </a:br>
            <a:r>
              <a:rPr lang="en-US" altLang="ko-KR" sz="1100" u="sng" dirty="0">
                <a:solidFill>
                  <a:schemeClr val="bg1"/>
                </a:solidFill>
                <a:hlinkClick r:id="rId5"/>
              </a:rPr>
              <a:t>https://</a:t>
            </a:r>
            <a:r>
              <a:rPr lang="en-US" altLang="ko-KR" sz="1100" u="sng" dirty="0" smtClean="0">
                <a:solidFill>
                  <a:schemeClr val="bg1"/>
                </a:solidFill>
                <a:hlinkClick r:id="rId5"/>
              </a:rPr>
              <a:t>github.com/osam2019/WEB_JCommunity_Solo/tree/master/be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566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251520" y="271681"/>
            <a:ext cx="3786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spc="-150" dirty="0" smtClean="0">
                <a:solidFill>
                  <a:schemeClr val="bg1"/>
                </a:solidFill>
              </a:rPr>
              <a:t>API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pic>
        <p:nvPicPr>
          <p:cNvPr id="13314" name="Picture 2" descr="https://lh4.googleusercontent.com/pceZQsZXH5AuANnuY09VQp1Ef8-scNQtJzYHK8qv_UfakyPBGaeh9peOB31Nl5OinsWgZ9o-KSEDcAoS4HsqV9NmDRdq-VBel92zggGbQzgDTFNK8IdzQ-T3h3liCaZc8a9jgqaq_I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140692"/>
            <a:ext cx="1838325" cy="3800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직선 화살표 연결선 5"/>
          <p:cNvCxnSpPr/>
          <p:nvPr/>
        </p:nvCxnSpPr>
        <p:spPr>
          <a:xfrm flipH="1">
            <a:off x="1979712" y="1196752"/>
            <a:ext cx="1656184" cy="138941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317" name="Picture 5" descr="https://lh3.googleusercontent.com/5fiukyG8UKKgrs_I1zOGSub4DBzbU3cloLZIjqFywegVEFfDebYVp9Gyhv2Z3GD7DBHPdEhh0Oue28UG7kryL3SfTOSs0ooTMHnGjTEnR4KV-BrWUSq8C_iJT0DcrCYPSuObJu5lWBU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0302" y="1124744"/>
            <a:ext cx="5097683" cy="387342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" name="직선 화살표 연결선 29"/>
          <p:cNvCxnSpPr/>
          <p:nvPr/>
        </p:nvCxnSpPr>
        <p:spPr>
          <a:xfrm flipH="1" flipV="1">
            <a:off x="1818754" y="4797152"/>
            <a:ext cx="1817142" cy="108012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316" name="Picture 4" descr="https://lh3.googleusercontent.com/wgQvruGTmqCf0abcpAB7at0wGA20eKgguHc4k35sFIbhjYuq4jLgxPGwAs5CW3WasCESOAS1w1A6UjeQ5IxtvpKwmJVo8jcP3gIds9rFL--g0JgfkLNvOr0LBA-jZYMJ_huAa4leRC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768" y="5229200"/>
            <a:ext cx="5123217" cy="115462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직사각형 31"/>
          <p:cNvSpPr/>
          <p:nvPr/>
        </p:nvSpPr>
        <p:spPr>
          <a:xfrm>
            <a:off x="467544" y="5229200"/>
            <a:ext cx="2592288" cy="80021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300" b="1" dirty="0" smtClean="0">
                <a:solidFill>
                  <a:schemeClr val="tx1"/>
                </a:solidFill>
              </a:rPr>
              <a:t>API</a:t>
            </a:r>
            <a:r>
              <a:rPr lang="ko-KR" altLang="en-US" sz="1100" dirty="0" smtClean="0">
                <a:solidFill>
                  <a:schemeClr val="tx1"/>
                </a:solidFill>
              </a:rPr>
              <a:t>에 </a:t>
            </a:r>
            <a:r>
              <a:rPr lang="ko-KR" altLang="en-US" sz="1100" dirty="0">
                <a:solidFill>
                  <a:schemeClr val="tx1"/>
                </a:solidFill>
              </a:rPr>
              <a:t>대한 자세한 설명은</a:t>
            </a:r>
            <a:endParaRPr lang="ko-KR" altLang="en-US" sz="1100" dirty="0">
              <a:solidFill>
                <a:schemeClr val="tx1"/>
              </a:solidFill>
            </a:endParaRPr>
          </a:p>
          <a:p>
            <a:r>
              <a:rPr lang="en-US" altLang="ko-KR" sz="1100" b="1" dirty="0">
                <a:solidFill>
                  <a:schemeClr val="tx1"/>
                </a:solidFill>
              </a:rPr>
              <a:t>S</a:t>
            </a:r>
            <a:r>
              <a:rPr lang="en-US" altLang="ko-KR" sz="1100" b="1" dirty="0" smtClean="0">
                <a:solidFill>
                  <a:schemeClr val="tx1"/>
                </a:solidFill>
              </a:rPr>
              <a:t>erver </a:t>
            </a:r>
            <a:r>
              <a:rPr lang="en-US" altLang="ko-KR" sz="1100" b="1" dirty="0">
                <a:solidFill>
                  <a:schemeClr val="tx1"/>
                </a:solidFill>
              </a:rPr>
              <a:t>D</a:t>
            </a:r>
            <a:r>
              <a:rPr lang="en-US" altLang="ko-KR" sz="1100" b="1" dirty="0" smtClean="0">
                <a:solidFill>
                  <a:schemeClr val="tx1"/>
                </a:solidFill>
              </a:rPr>
              <a:t>ocument</a:t>
            </a:r>
            <a:r>
              <a:rPr lang="ko-KR" altLang="en-US" sz="1100" dirty="0">
                <a:solidFill>
                  <a:schemeClr val="tx1"/>
                </a:solidFill>
              </a:rPr>
              <a:t>에서 </a:t>
            </a:r>
            <a:r>
              <a:rPr lang="ko-KR" altLang="en-US" sz="1100" dirty="0" smtClean="0">
                <a:solidFill>
                  <a:schemeClr val="tx1"/>
                </a:solidFill>
              </a:rPr>
              <a:t>확인</a:t>
            </a:r>
            <a:r>
              <a:rPr lang="ko-KR" altLang="en-US" sz="1100" dirty="0"/>
              <a:t/>
            </a:r>
            <a:br>
              <a:rPr lang="ko-KR" altLang="en-US" sz="1100" dirty="0"/>
            </a:br>
            <a:r>
              <a:rPr lang="en-US" altLang="ko-KR" sz="1100" u="sng" dirty="0">
                <a:solidFill>
                  <a:schemeClr val="bg1"/>
                </a:solidFill>
                <a:hlinkClick r:id="rId6"/>
              </a:rPr>
              <a:t>https://</a:t>
            </a:r>
            <a:r>
              <a:rPr lang="en-US" altLang="ko-KR" sz="1100" u="sng" dirty="0" smtClean="0">
                <a:solidFill>
                  <a:schemeClr val="bg1"/>
                </a:solidFill>
                <a:hlinkClick r:id="rId6"/>
              </a:rPr>
              <a:t>github.com/osam2019/WEB_JCommunity_Solo/tree/master/be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204307" y="2586170"/>
            <a:ext cx="720080" cy="2455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1098674" y="4509120"/>
            <a:ext cx="720080" cy="21602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440834" y="750482"/>
            <a:ext cx="3744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bg1">
                    <a:lumMod val="50000"/>
                  </a:schemeClr>
                </a:solidFill>
              </a:rPr>
              <a:t>API tree</a:t>
            </a:r>
            <a:endParaRPr lang="ko-KR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 smtClean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03848" y="5178678"/>
            <a:ext cx="2736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ko-KR" altLang="en-US" sz="1600" b="1" dirty="0" smtClean="0">
                <a:solidFill>
                  <a:schemeClr val="tx2">
                    <a:lumMod val="50000"/>
                  </a:schemeClr>
                </a:solidFill>
              </a:rPr>
              <a:t>교육사령부 상병 김장영</a:t>
            </a:r>
            <a:endParaRPr lang="ko-KR" altLang="en-US" sz="16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395536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1772816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01    02    03    04    05</a:t>
            </a:r>
            <a:endParaRPr lang="ko-KR" altLang="en-US" sz="5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195736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3923928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652120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380312" y="2708920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3113" y="2843644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  <a:ea typeface="+mj-ea"/>
              </a:rPr>
              <a:t>개발 배경</a:t>
            </a:r>
            <a:endParaRPr lang="ko-KR" altLang="en-US" b="1" spc="-15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5536" y="3429000"/>
            <a:ext cx="1368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 smtClean="0"/>
              <a:t>-  </a:t>
            </a:r>
            <a:r>
              <a:rPr lang="ko-KR" altLang="en-US" sz="1200" b="1" spc="-150" dirty="0" smtClean="0"/>
              <a:t>왜 아직도</a:t>
            </a:r>
            <a:r>
              <a:rPr lang="en-US" altLang="ko-KR" sz="1200" b="1" spc="-150" dirty="0" smtClean="0"/>
              <a:t>?</a:t>
            </a:r>
          </a:p>
          <a:p>
            <a:pPr marL="171450" indent="-171450">
              <a:buFontTx/>
              <a:buChar char="-"/>
            </a:pPr>
            <a:endParaRPr lang="en-US" altLang="ko-KR" sz="1200" b="1" spc="-150" dirty="0" smtClean="0"/>
          </a:p>
          <a:p>
            <a:r>
              <a:rPr lang="en-US" altLang="ko-KR" sz="1200" b="1" spc="-150" dirty="0" smtClean="0"/>
              <a:t>- </a:t>
            </a:r>
            <a:r>
              <a:rPr lang="en-US" altLang="ko-KR" sz="1200" b="1" spc="-150" dirty="0" smtClean="0"/>
              <a:t> </a:t>
            </a:r>
            <a:r>
              <a:rPr lang="ko-KR" altLang="en-US" sz="1200" b="1" spc="-150" dirty="0"/>
              <a:t>기</a:t>
            </a:r>
            <a:r>
              <a:rPr lang="ko-KR" altLang="en-US" sz="1200" b="1" spc="-150" dirty="0" smtClean="0"/>
              <a:t>존의 한계</a:t>
            </a:r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r>
              <a:rPr lang="en-US" altLang="ko-KR" sz="1200" b="1" spc="-150" dirty="0" smtClean="0"/>
              <a:t>-  </a:t>
            </a:r>
            <a:r>
              <a:rPr lang="ko-KR" altLang="en-US" sz="1200" b="1" spc="-150" dirty="0" smtClean="0"/>
              <a:t>플랫폼 고안</a:t>
            </a:r>
            <a:endParaRPr lang="en-US" altLang="ko-KR" sz="1200" b="1" spc="-150" dirty="0"/>
          </a:p>
          <a:p>
            <a:pPr marL="171450" indent="-171450">
              <a:buFontTx/>
              <a:buChar char="-"/>
            </a:pPr>
            <a:endParaRPr lang="en-US" altLang="ko-KR" sz="1200" b="1" spc="-150" dirty="0"/>
          </a:p>
          <a:p>
            <a:r>
              <a:rPr lang="en-US" altLang="ko-KR" sz="1200" b="1" spc="-150" dirty="0" smtClean="0"/>
              <a:t>-  </a:t>
            </a:r>
            <a:r>
              <a:rPr lang="ko-KR" altLang="en-US" sz="1200" b="1" spc="-150" dirty="0" err="1" smtClean="0"/>
              <a:t>중대숲</a:t>
            </a:r>
            <a:r>
              <a:rPr lang="ko-KR" altLang="en-US" sz="1200" b="1" spc="-150" dirty="0" smtClean="0"/>
              <a:t> 작명 배경</a:t>
            </a:r>
            <a:endParaRPr lang="en-US" altLang="ko-KR" sz="1200" b="1" spc="-150" dirty="0" smtClean="0"/>
          </a:p>
          <a:p>
            <a:pPr marL="171450" indent="-171450">
              <a:buFontTx/>
              <a:buChar char="-"/>
            </a:pPr>
            <a:endParaRPr lang="en-US" altLang="ko-KR" sz="1200" b="1" spc="-150" dirty="0"/>
          </a:p>
          <a:p>
            <a:r>
              <a:rPr lang="en-US" altLang="ko-KR" sz="1200" b="1" spc="-150" dirty="0" smtClean="0"/>
              <a:t>-  </a:t>
            </a:r>
            <a:r>
              <a:rPr lang="ko-KR" altLang="en-US" sz="1200" b="1" spc="-150" dirty="0" smtClean="0"/>
              <a:t>개발 </a:t>
            </a:r>
            <a:r>
              <a:rPr lang="ko-KR" altLang="en-US" sz="1200" b="1" spc="-150" dirty="0" err="1" smtClean="0"/>
              <a:t>스택</a:t>
            </a:r>
            <a:endParaRPr lang="ko-KR" altLang="en-US" sz="1200" b="1" spc="-150" dirty="0" smtClean="0"/>
          </a:p>
        </p:txBody>
      </p:sp>
      <p:sp>
        <p:nvSpPr>
          <p:cNvPr id="19" name="직사각형 18"/>
          <p:cNvSpPr/>
          <p:nvPr/>
        </p:nvSpPr>
        <p:spPr>
          <a:xfrm>
            <a:off x="2123728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3851920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1" name="직사각형 20"/>
          <p:cNvSpPr/>
          <p:nvPr/>
        </p:nvSpPr>
        <p:spPr>
          <a:xfrm>
            <a:off x="5580112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2" name="직사각형 21"/>
          <p:cNvSpPr/>
          <p:nvPr/>
        </p:nvSpPr>
        <p:spPr>
          <a:xfrm>
            <a:off x="7308304" y="3284984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3851920" y="3428999"/>
            <a:ext cx="13681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 smtClean="0"/>
              <a:t>-  </a:t>
            </a:r>
            <a:r>
              <a:rPr lang="ko-KR" altLang="en-US" sz="1200" b="1" spc="-150" dirty="0" smtClean="0"/>
              <a:t>만약  </a:t>
            </a:r>
            <a:r>
              <a:rPr lang="ko-KR" altLang="en-US" sz="1200" b="1" spc="-150" dirty="0" err="1" smtClean="0"/>
              <a:t>중대숲이</a:t>
            </a:r>
            <a:r>
              <a:rPr lang="en-US" altLang="ko-KR" sz="1200" b="1" spc="-150" dirty="0" smtClean="0"/>
              <a:t>? </a:t>
            </a:r>
          </a:p>
          <a:p>
            <a:endParaRPr lang="en-US" altLang="ko-KR" sz="1200" b="1" spc="-150" dirty="0"/>
          </a:p>
          <a:p>
            <a:r>
              <a:rPr lang="en-US" altLang="ko-KR" sz="1200" b="1" spc="-150" dirty="0" smtClean="0"/>
              <a:t>-  </a:t>
            </a:r>
            <a:r>
              <a:rPr lang="ko-KR" altLang="en-US" sz="1200" b="1" spc="-150" dirty="0" smtClean="0"/>
              <a:t>기대 효과</a:t>
            </a:r>
            <a:endParaRPr lang="ko-KR" altLang="en-US" sz="1200" b="1" spc="-150" dirty="0" smtClean="0"/>
          </a:p>
          <a:p>
            <a:endParaRPr lang="en-US" altLang="ko-KR" sz="1200" b="1" spc="-150" dirty="0" smtClean="0"/>
          </a:p>
          <a:p>
            <a:endParaRPr lang="en-US" altLang="ko-KR" sz="1200" b="1" spc="-150" dirty="0" smtClean="0"/>
          </a:p>
          <a:p>
            <a:pPr>
              <a:buFontTx/>
              <a:buChar char="-"/>
            </a:pPr>
            <a:endParaRPr lang="en-US" altLang="ko-KR" sz="1200" b="1" spc="-150" dirty="0" smtClean="0"/>
          </a:p>
          <a:p>
            <a:endParaRPr lang="ko-KR" altLang="en-US" sz="1200" b="1" spc="-150" dirty="0" smtClean="0"/>
          </a:p>
        </p:txBody>
      </p:sp>
      <p:sp>
        <p:nvSpPr>
          <p:cNvPr id="24" name="TextBox 23"/>
          <p:cNvSpPr txBox="1"/>
          <p:nvPr/>
        </p:nvSpPr>
        <p:spPr>
          <a:xfrm>
            <a:off x="2123728" y="3430741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b="1" spc="-150" dirty="0" smtClean="0"/>
              <a:t>시연 영상</a:t>
            </a:r>
            <a:endParaRPr lang="en-US" altLang="ko-KR" sz="1200" b="1" spc="-150" dirty="0" smtClean="0"/>
          </a:p>
          <a:p>
            <a:pPr marL="171450" indent="-171450">
              <a:buFontTx/>
              <a:buChar char="-"/>
            </a:pPr>
            <a:endParaRPr lang="en-US" altLang="ko-KR" sz="1200" b="1" spc="-150" dirty="0"/>
          </a:p>
          <a:p>
            <a:pPr marL="171450" indent="-171450">
              <a:buFontTx/>
              <a:buChar char="-"/>
            </a:pPr>
            <a:r>
              <a:rPr lang="ko-KR" altLang="en-US" sz="1200" b="1" spc="-150" dirty="0" smtClean="0"/>
              <a:t>개발 문서 안내</a:t>
            </a:r>
            <a:endParaRPr lang="en-US" altLang="ko-KR" sz="1200" b="1" spc="-150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5580112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 smtClean="0"/>
              <a:t>- </a:t>
            </a:r>
            <a:r>
              <a:rPr lang="ko-KR" altLang="en-US" sz="1200" b="1" spc="-150" dirty="0" smtClean="0"/>
              <a:t>비전</a:t>
            </a:r>
            <a:endParaRPr lang="ko-KR" altLang="en-US" sz="1200" b="1" spc="-150" dirty="0" smtClean="0"/>
          </a:p>
          <a:p>
            <a:endParaRPr lang="en-US" altLang="ko-KR" sz="1200" b="1" spc="-150" dirty="0" smtClean="0"/>
          </a:p>
          <a:p>
            <a:r>
              <a:rPr lang="en-US" altLang="ko-KR" sz="1200" b="1" spc="-150" dirty="0" smtClean="0"/>
              <a:t>- </a:t>
            </a:r>
            <a:r>
              <a:rPr lang="ko-KR" altLang="en-US" sz="1200" b="1" spc="-150" dirty="0" smtClean="0"/>
              <a:t>향후 계획</a:t>
            </a:r>
            <a:endParaRPr lang="ko-KR" altLang="en-US" sz="1200" b="1" spc="-150" dirty="0" smtClean="0"/>
          </a:p>
        </p:txBody>
      </p:sp>
      <p:sp>
        <p:nvSpPr>
          <p:cNvPr id="26" name="TextBox 25"/>
          <p:cNvSpPr txBox="1"/>
          <p:nvPr/>
        </p:nvSpPr>
        <p:spPr>
          <a:xfrm>
            <a:off x="7308304" y="3429000"/>
            <a:ext cx="13681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spc="-150" dirty="0" smtClean="0"/>
              <a:t>- </a:t>
            </a:r>
            <a:r>
              <a:rPr lang="ko-KR" altLang="en-US" sz="1200" b="1" spc="-150" dirty="0" smtClean="0"/>
              <a:t>모델</a:t>
            </a:r>
            <a:endParaRPr lang="ko-KR" altLang="en-US" sz="1200" b="1" spc="-150" dirty="0" smtClean="0"/>
          </a:p>
          <a:p>
            <a:endParaRPr lang="en-US" altLang="ko-KR" sz="1200" b="1" spc="-150" dirty="0" smtClean="0"/>
          </a:p>
          <a:p>
            <a:r>
              <a:rPr lang="en-US" altLang="ko-KR" sz="1200" b="1" spc="-150" dirty="0" smtClean="0"/>
              <a:t>- </a:t>
            </a:r>
            <a:r>
              <a:rPr lang="en-US" altLang="ko-KR" sz="1200" b="1" spc="-150" dirty="0" smtClean="0"/>
              <a:t>API</a:t>
            </a:r>
            <a:endParaRPr lang="en-US" altLang="ko-KR" sz="1200" b="1" spc="-150" dirty="0" smtClean="0"/>
          </a:p>
        </p:txBody>
      </p:sp>
      <p:sp>
        <p:nvSpPr>
          <p:cNvPr id="27" name="TextBox 26"/>
          <p:cNvSpPr txBox="1"/>
          <p:nvPr/>
        </p:nvSpPr>
        <p:spPr>
          <a:xfrm>
            <a:off x="3563888" y="2843644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기대 효과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907704" y="2839891"/>
            <a:ext cx="18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페이지 및 서비스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220072" y="2852936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smtClean="0">
                <a:solidFill>
                  <a:schemeClr val="bg1"/>
                </a:solidFill>
                <a:latin typeface="+mj-ea"/>
              </a:rPr>
              <a:t>향후 계획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915816" y="6084004"/>
            <a:ext cx="36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chemeClr val="bg1"/>
                </a:solidFill>
              </a:rPr>
              <a:t>J_COMMUNITY</a:t>
            </a:r>
            <a:endParaRPr lang="en-US" altLang="ko-KR" b="1" dirty="0" smtClean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020272" y="2852936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>
                <a:solidFill>
                  <a:schemeClr val="bg1"/>
                </a:solidFill>
                <a:latin typeface="+mj-ea"/>
              </a:rPr>
              <a:t>모델 및 </a:t>
            </a:r>
            <a:r>
              <a:rPr lang="en-US" altLang="ko-KR" b="1" spc="-150" dirty="0" smtClean="0">
                <a:solidFill>
                  <a:schemeClr val="bg1"/>
                </a:solidFill>
                <a:latin typeface="+mj-ea"/>
              </a:rPr>
              <a:t>API</a:t>
            </a:r>
            <a:endParaRPr lang="ko-KR" altLang="en-US" b="1" spc="-150" dirty="0">
              <a:solidFill>
                <a:schemeClr val="bg1"/>
              </a:solidFill>
              <a:latin typeface="+mj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63921" y="271681"/>
            <a:ext cx="8082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왜 아직도</a:t>
            </a:r>
            <a:r>
              <a:rPr lang="en-US" altLang="ko-KR" sz="1200" b="1" spc="-150" dirty="0" smtClean="0">
                <a:solidFill>
                  <a:schemeClr val="bg1"/>
                </a:solidFill>
              </a:rPr>
              <a:t>?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971600" y="2942942"/>
            <a:ext cx="7200800" cy="14941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dirty="0"/>
          </a:p>
        </p:txBody>
      </p:sp>
      <p:sp>
        <p:nvSpPr>
          <p:cNvPr id="13" name="TextBox 12"/>
          <p:cNvSpPr txBox="1"/>
          <p:nvPr/>
        </p:nvSpPr>
        <p:spPr>
          <a:xfrm>
            <a:off x="971600" y="2062589"/>
            <a:ext cx="7128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 smtClean="0"/>
              <a:t>스마트 폰 사용 허가 이후</a:t>
            </a:r>
            <a:r>
              <a:rPr lang="en-US" altLang="ko-KR" b="1" spc="-150" dirty="0" smtClean="0"/>
              <a:t>,</a:t>
            </a:r>
            <a:r>
              <a:rPr lang="ko-KR" altLang="en-US" b="1" spc="-150" dirty="0" smtClean="0"/>
              <a:t> 변화한 중대 내 소통 방식</a:t>
            </a:r>
            <a:endParaRPr lang="en-US" altLang="ko-KR" b="1" spc="-150" dirty="0" smtClean="0"/>
          </a:p>
          <a:p>
            <a:pPr algn="ctr"/>
            <a:r>
              <a:rPr lang="ko-KR" altLang="en-US" sz="1400" b="1" spc="-150" dirty="0" smtClean="0">
                <a:latin typeface="+mn-ea"/>
              </a:rPr>
              <a:t>근데 왜 아직도 마음의 편지를 화장실에서 써야 하지</a:t>
            </a:r>
            <a:r>
              <a:rPr lang="en-US" altLang="ko-KR" sz="1400" b="1" spc="-150" dirty="0">
                <a:latin typeface="+mn-ea"/>
              </a:rPr>
              <a:t> </a:t>
            </a:r>
            <a:r>
              <a:rPr lang="en-US" altLang="ko-KR" sz="1400" b="1" spc="-150" dirty="0" smtClean="0">
                <a:latin typeface="+mn-ea"/>
              </a:rPr>
              <a:t>?</a:t>
            </a:r>
            <a:endParaRPr lang="ko-KR" altLang="en-US" spc="-150" dirty="0"/>
          </a:p>
        </p:txBody>
      </p:sp>
      <p:pic>
        <p:nvPicPr>
          <p:cNvPr id="16" name="_x4854912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92120" y="4581128"/>
            <a:ext cx="2160000" cy="1440000"/>
          </a:xfrm>
          <a:prstGeom prst="rect">
            <a:avLst/>
          </a:prstGeom>
          <a:noFill/>
        </p:spPr>
      </p:pic>
      <p:pic>
        <p:nvPicPr>
          <p:cNvPr id="17" name="_x4854912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2160" y="4581128"/>
            <a:ext cx="2124236" cy="1440000"/>
          </a:xfrm>
          <a:prstGeom prst="rect">
            <a:avLst/>
          </a:prstGeom>
          <a:noFill/>
        </p:spPr>
      </p:pic>
      <p:pic>
        <p:nvPicPr>
          <p:cNvPr id="18" name="_x18990354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71600" y="4581129"/>
            <a:ext cx="2160001" cy="1440000"/>
          </a:xfrm>
          <a:prstGeom prst="rect">
            <a:avLst/>
          </a:prstGeom>
          <a:noFill/>
        </p:spPr>
      </p:pic>
      <p:sp>
        <p:nvSpPr>
          <p:cNvPr id="19" name="TextBox 18"/>
          <p:cNvSpPr txBox="1"/>
          <p:nvPr/>
        </p:nvSpPr>
        <p:spPr>
          <a:xfrm>
            <a:off x="1083313" y="5661248"/>
            <a:ext cx="18722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smtClean="0">
                <a:solidFill>
                  <a:schemeClr val="bg1"/>
                </a:solidFill>
              </a:rPr>
              <a:t>마음의 편지</a:t>
            </a:r>
            <a:endParaRPr lang="ko-KR" altLang="en-US" sz="1100" b="1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599892" y="5691684"/>
            <a:ext cx="18722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smtClean="0">
                <a:solidFill>
                  <a:schemeClr val="bg1"/>
                </a:solidFill>
              </a:rPr>
              <a:t>건의 사항</a:t>
            </a:r>
            <a:endParaRPr lang="ko-KR" altLang="en-US" sz="1100" b="1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178539" y="5713279"/>
            <a:ext cx="18722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 smtClean="0">
                <a:solidFill>
                  <a:schemeClr val="bg1"/>
                </a:solidFill>
              </a:rPr>
              <a:t>공</a:t>
            </a:r>
            <a:r>
              <a:rPr lang="ko-KR" altLang="en-US" sz="1100" b="1" dirty="0">
                <a:solidFill>
                  <a:schemeClr val="bg1"/>
                </a:solidFill>
              </a:rPr>
              <a:t>지</a:t>
            </a:r>
            <a:r>
              <a:rPr lang="ko-KR" altLang="en-US" sz="1100" b="1" dirty="0" smtClean="0">
                <a:solidFill>
                  <a:schemeClr val="bg1"/>
                </a:solidFill>
              </a:rPr>
              <a:t> 사항</a:t>
            </a:r>
            <a:endParaRPr lang="ko-KR" altLang="en-US" sz="1100" b="1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77178" y="3112946"/>
            <a:ext cx="6483916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300" b="1" spc="-150" dirty="0" smtClean="0"/>
              <a:t>우리 중대</a:t>
            </a:r>
            <a:r>
              <a:rPr lang="ko-KR" altLang="en-US" b="1" spc="-150" dirty="0" smtClean="0"/>
              <a:t>를 위한 </a:t>
            </a:r>
            <a:r>
              <a:rPr lang="ko-KR" altLang="en-US" sz="2300" b="1" spc="-150" dirty="0" smtClean="0"/>
              <a:t>온라인 플랫폼</a:t>
            </a:r>
            <a:r>
              <a:rPr lang="ko-KR" altLang="en-US" b="1" spc="-150" dirty="0" smtClean="0"/>
              <a:t>이</a:t>
            </a:r>
            <a:r>
              <a:rPr lang="ko-KR" altLang="en-US" sz="2300" b="1" spc="-150" dirty="0" smtClean="0"/>
              <a:t> </a:t>
            </a:r>
            <a:r>
              <a:rPr lang="ko-KR" altLang="en-US" b="1" spc="-150" dirty="0" smtClean="0"/>
              <a:t>있다면</a:t>
            </a:r>
            <a:endParaRPr lang="en-US" altLang="ko-KR" b="1" spc="-150" dirty="0" smtClean="0"/>
          </a:p>
          <a:p>
            <a:pPr algn="r">
              <a:lnSpc>
                <a:spcPct val="150000"/>
              </a:lnSpc>
            </a:pPr>
            <a:r>
              <a:rPr lang="ko-KR" altLang="en-US" sz="2300" b="1" spc="-150" dirty="0" smtClean="0"/>
              <a:t>간편하게 소통</a:t>
            </a:r>
            <a:r>
              <a:rPr lang="ko-KR" altLang="en-US" b="1" spc="-150" dirty="0" smtClean="0"/>
              <a:t>할 수 있을 것 같은데</a:t>
            </a:r>
            <a:r>
              <a:rPr lang="en-US" altLang="ko-KR" b="1" spc="-150" dirty="0" smtClean="0"/>
              <a:t>?</a:t>
            </a:r>
            <a:r>
              <a:rPr lang="ko-KR" altLang="en-US" b="1" spc="-150" dirty="0" smtClean="0"/>
              <a:t> </a:t>
            </a:r>
            <a:endParaRPr lang="en-US" altLang="ko-KR" b="1" spc="-150" dirty="0" smtClean="0"/>
          </a:p>
        </p:txBody>
      </p:sp>
      <p:sp>
        <p:nvSpPr>
          <p:cNvPr id="24" name="TextBox 23"/>
          <p:cNvSpPr txBox="1"/>
          <p:nvPr/>
        </p:nvSpPr>
        <p:spPr>
          <a:xfrm>
            <a:off x="971600" y="1196752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 smtClean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BACKGROUND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7434" y="836712"/>
            <a:ext cx="26323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 smtClean="0">
                <a:solidFill>
                  <a:schemeClr val="tx2">
                    <a:lumMod val="75000"/>
                  </a:schemeClr>
                </a:solidFill>
                <a:latin typeface="+mj-ea"/>
              </a:rPr>
              <a:t>중대간부와 병사간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bg1">
                    <a:lumMod val="50000"/>
                  </a:schemeClr>
                </a:solidFill>
              </a:rPr>
              <a:t>기존 오프라인 소통의 한계점</a:t>
            </a:r>
            <a:endParaRPr lang="ko-KR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574651" y="1547500"/>
            <a:ext cx="18822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/>
            <a:r>
              <a:rPr lang="ko-KR" altLang="en-US" b="1" dirty="0" smtClean="0"/>
              <a:t>소통방식과 사례</a:t>
            </a:r>
            <a:endParaRPr lang="ko-KR" altLang="en-US" dirty="0"/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262223"/>
              </p:ext>
            </p:extLst>
          </p:nvPr>
        </p:nvGraphicFramePr>
        <p:xfrm>
          <a:off x="611560" y="2132856"/>
          <a:ext cx="7992888" cy="3816119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743622"/>
                <a:gridCol w="6249266"/>
              </a:tblGrid>
              <a:tr h="330826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소통방식</a:t>
                      </a:r>
                      <a:r>
                        <a:rPr lang="ko-KR" altLang="en-US" sz="1200" b="1" kern="0" spc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 </a:t>
                      </a:r>
                      <a:endParaRPr lang="ko-KR" altLang="en-US" sz="1050" b="1" kern="0" spc="0" dirty="0">
                        <a:solidFill>
                          <a:srgbClr val="000000"/>
                        </a:solidFill>
                        <a:latin typeface="+mj-ea"/>
                        <a:ea typeface="+mj-ea"/>
                      </a:endParaRPr>
                    </a:p>
                  </a:txBody>
                  <a:tcPr marL="41624" marR="41624" marT="11508" marB="11508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사례</a:t>
                      </a:r>
                      <a:endParaRPr lang="ko-KR" altLang="en-US" sz="1400" b="1" kern="0" spc="0" dirty="0">
                        <a:solidFill>
                          <a:srgbClr val="000000"/>
                        </a:solidFill>
                        <a:latin typeface="+mj-ea"/>
                        <a:ea typeface="+mj-ea"/>
                      </a:endParaRPr>
                    </a:p>
                  </a:txBody>
                  <a:tcPr marL="41624" marR="41624" marT="11508" marB="11508" anchor="ctr"/>
                </a:tc>
              </a:tr>
              <a:tr h="73465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마음의 편지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marL="41624" marR="41624" marT="11508" marB="11508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100" baseline="0" dirty="0" smtClean="0"/>
                        <a:t> - </a:t>
                      </a:r>
                      <a:r>
                        <a:rPr lang="ko-KR" altLang="en-US" sz="11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편지를 작성할 때 남들에게 들키지 않도록 조심해야 함</a:t>
                      </a:r>
                      <a:endParaRPr lang="en-US" altLang="ko-KR" sz="1100" dirty="0" smtClean="0"/>
                    </a:p>
                    <a:p>
                      <a:pPr algn="l"/>
                      <a:r>
                        <a:rPr lang="en-US" altLang="ko-KR" sz="1100" dirty="0" smtClean="0"/>
                        <a:t> - </a:t>
                      </a:r>
                      <a:r>
                        <a:rPr lang="ko-KR" altLang="en-US" sz="1100" dirty="0" smtClean="0"/>
                        <a:t>제출한 편지를 누군가 몰래 폐기할 수도 있음</a:t>
                      </a:r>
                      <a:endParaRPr lang="en-US" altLang="ko-KR" sz="1100" dirty="0" smtClean="0"/>
                    </a:p>
                    <a:p>
                      <a:pPr algn="l"/>
                      <a:r>
                        <a:rPr lang="en-US" altLang="ko-KR" sz="1100" dirty="0" smtClean="0"/>
                        <a:t> - </a:t>
                      </a:r>
                      <a:r>
                        <a:rPr lang="ko-KR" altLang="en-US" sz="11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부당한 내용의 편지를 작성한 익명의 제보자를 찾을 수 없는 경우가 발생함</a:t>
                      </a:r>
                      <a:endParaRPr lang="ko-KR" altLang="en-US" sz="1100" dirty="0"/>
                    </a:p>
                  </a:txBody>
                  <a:tcPr marL="41624" marR="41624" marT="11508" marB="11508" anchor="ctr"/>
                </a:tc>
              </a:tr>
              <a:tr h="73465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건의 사항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marL="41624" marR="41624" marT="11508" marB="11508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Tx/>
                        <a:buChar char="-"/>
                      </a:pPr>
                      <a:r>
                        <a:rPr lang="ko-KR" altLang="en-US" sz="1100" baseline="0" dirty="0" smtClean="0"/>
                        <a:t>건의사항 중 병사들의 공감대가 가장 높은 것을 찾기 힘듦</a:t>
                      </a:r>
                      <a:endParaRPr lang="en-US" altLang="ko-KR" sz="1100" baseline="0" dirty="0" smtClean="0"/>
                    </a:p>
                    <a:p>
                      <a:pPr marL="171450" indent="-171450" algn="l">
                        <a:buFontTx/>
                        <a:buChar char="-"/>
                      </a:pPr>
                      <a:r>
                        <a:rPr lang="ko-KR" altLang="en-US" sz="1100" baseline="0" dirty="0" smtClean="0"/>
                        <a:t>병사들 간에도 의견이 갈리는 경우 발생</a:t>
                      </a:r>
                      <a:endParaRPr lang="ko-KR" altLang="en-US" sz="1100" dirty="0"/>
                    </a:p>
                  </a:txBody>
                  <a:tcPr marL="41624" marR="41624" marT="11508" marB="11508" anchor="ctr"/>
                </a:tc>
              </a:tr>
              <a:tr h="576427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공지 사항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marL="41624" marR="41624" marT="11508" marB="11508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Tx/>
                        <a:buChar char="-"/>
                      </a:pPr>
                      <a:r>
                        <a:rPr lang="ko-KR" altLang="en-US" sz="1100" baseline="0" dirty="0" smtClean="0"/>
                        <a:t>오프라인으로 게재하는 경우 어떤 공지가 가장 급하거나 최신의 것인지 알기 힘듦</a:t>
                      </a:r>
                      <a:endParaRPr lang="en-US" altLang="ko-KR" sz="1100" baseline="0" dirty="0" smtClean="0"/>
                    </a:p>
                  </a:txBody>
                  <a:tcPr marL="41624" marR="41624" marT="11508" marB="11508" anchor="ctr"/>
                </a:tc>
              </a:tr>
              <a:tr h="1439552"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복귀 보고 전화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marL="41624" marR="41624" marT="11508" marB="11508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Tx/>
                        <a:buChar char="-"/>
                      </a:pPr>
                      <a:r>
                        <a:rPr lang="ko-KR" altLang="en-US" sz="1100" baseline="0" dirty="0" smtClean="0"/>
                        <a:t>당직 사관과 병사 모두 불편함</a:t>
                      </a:r>
                      <a:endParaRPr lang="en-US" altLang="ko-KR" sz="1100" baseline="0" dirty="0" smtClean="0"/>
                    </a:p>
                    <a:p>
                      <a:pPr marL="171450" indent="-171450" algn="l">
                        <a:buFontTx/>
                        <a:buChar char="-"/>
                      </a:pPr>
                      <a:r>
                        <a:rPr lang="ko-KR" altLang="en-US" sz="1100" baseline="0" dirty="0" smtClean="0"/>
                        <a:t>복귀자가 몰리는 날이면 </a:t>
                      </a:r>
                      <a:r>
                        <a:rPr lang="ko-KR" altLang="en-US" sz="1100" baseline="0" dirty="0" err="1" smtClean="0"/>
                        <a:t>당직병</a:t>
                      </a:r>
                      <a:r>
                        <a:rPr lang="ko-KR" altLang="en-US" sz="1100" baseline="0" dirty="0" smtClean="0"/>
                        <a:t> 및 당직사관은 죽을 맛</a:t>
                      </a:r>
                      <a:endParaRPr lang="en-US" altLang="ko-KR" sz="1100" baseline="0" dirty="0" smtClean="0"/>
                    </a:p>
                    <a:p>
                      <a:pPr marL="171450" indent="-171450" algn="l">
                        <a:buFontTx/>
                        <a:buChar char="-"/>
                      </a:pPr>
                      <a:r>
                        <a:rPr lang="ko-KR" altLang="en-US" sz="1100" dirty="0" smtClean="0"/>
                        <a:t>어떤 인원이 어디까지 왔는지 정확하게 파악하기 힘듦</a:t>
                      </a:r>
                      <a:endParaRPr lang="en-US" altLang="ko-KR" sz="1100" dirty="0" smtClean="0"/>
                    </a:p>
                    <a:p>
                      <a:pPr marL="171450" indent="-171450" algn="l">
                        <a:buFontTx/>
                        <a:buChar char="-"/>
                      </a:pPr>
                      <a:r>
                        <a:rPr lang="ko-KR" altLang="en-US" sz="1100" dirty="0" smtClean="0"/>
                        <a:t>전화가 몰리면 응답할 사람이 없기 때문에 대기시간이 생김</a:t>
                      </a:r>
                      <a:endParaRPr lang="en-US" altLang="ko-KR" sz="1100" dirty="0" smtClean="0"/>
                    </a:p>
                  </a:txBody>
                  <a:tcPr marL="41624" marR="41624" marT="11508" marB="11508" anchor="ctr"/>
                </a:tc>
              </a:tr>
            </a:tbl>
          </a:graphicData>
        </a:graphic>
      </p:graphicFrame>
      <p:sp>
        <p:nvSpPr>
          <p:cNvPr id="17" name="직사각형 16"/>
          <p:cNvSpPr/>
          <p:nvPr/>
        </p:nvSpPr>
        <p:spPr>
          <a:xfrm>
            <a:off x="323528" y="271681"/>
            <a:ext cx="8931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기</a:t>
            </a:r>
            <a:r>
              <a:rPr lang="ko-KR" altLang="en-US" sz="1200" b="1" spc="-150" dirty="0">
                <a:solidFill>
                  <a:schemeClr val="bg1"/>
                </a:solidFill>
              </a:rPr>
              <a:t>존</a:t>
            </a:r>
            <a:r>
              <a:rPr lang="ko-KR" altLang="en-US" sz="1200" b="1" spc="-150" dirty="0" smtClean="0">
                <a:solidFill>
                  <a:schemeClr val="bg1"/>
                </a:solidFill>
              </a:rPr>
              <a:t>의 한계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22423" y="271681"/>
            <a:ext cx="89319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플랫폼 고안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7435" y="836712"/>
            <a:ext cx="17281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 smtClean="0">
                <a:solidFill>
                  <a:schemeClr val="tx2">
                    <a:lumMod val="75000"/>
                  </a:schemeClr>
                </a:solidFill>
                <a:latin typeface="+mj-ea"/>
              </a:rPr>
              <a:t>플랫폼 고안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bg1">
                    <a:lumMod val="50000"/>
                  </a:schemeClr>
                </a:solidFill>
              </a:rPr>
              <a:t>중대 단위 페이지가 있다면</a:t>
            </a:r>
            <a:r>
              <a:rPr lang="en-US" altLang="ko-KR" sz="1400" b="1" dirty="0" smtClean="0">
                <a:solidFill>
                  <a:schemeClr val="bg1">
                    <a:lumMod val="50000"/>
                  </a:schemeClr>
                </a:solidFill>
              </a:rPr>
              <a:t>?</a:t>
            </a:r>
            <a:endParaRPr lang="ko-KR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220072" y="1948190"/>
            <a:ext cx="216024" cy="1846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pic>
        <p:nvPicPr>
          <p:cNvPr id="3074" name="Picture 2" descr="C:\Users\Admin\Desktop\사진\대시보드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606153"/>
            <a:ext cx="8640960" cy="4991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2145840" y="2204864"/>
            <a:ext cx="235765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/>
              <a:t>     </a:t>
            </a:r>
            <a:r>
              <a:rPr lang="ko-KR" altLang="en-US" sz="1400" b="1" spc="-150" dirty="0" smtClean="0">
                <a:solidFill>
                  <a:schemeClr val="bg1"/>
                </a:solidFill>
              </a:rPr>
              <a:t>온라인 소통  </a:t>
            </a:r>
            <a:endParaRPr lang="en-US" altLang="ko-KR" sz="1400" b="1" spc="-150" dirty="0" smtClean="0">
              <a:solidFill>
                <a:schemeClr val="bg1"/>
              </a:solidFill>
            </a:endParaRPr>
          </a:p>
          <a:p>
            <a:r>
              <a:rPr lang="en-US" altLang="ko-KR" b="1" spc="-150" dirty="0" smtClean="0">
                <a:solidFill>
                  <a:schemeClr val="bg1"/>
                </a:solidFill>
              </a:rPr>
              <a:t>               </a:t>
            </a:r>
            <a:r>
              <a:rPr lang="en-US" altLang="ko-KR" sz="2300" b="1" spc="-150" dirty="0" smtClean="0">
                <a:solidFill>
                  <a:schemeClr val="bg1"/>
                </a:solidFill>
              </a:rPr>
              <a:t>&amp;</a:t>
            </a:r>
          </a:p>
          <a:p>
            <a:r>
              <a:rPr lang="en-US" altLang="ko-KR" sz="1400" b="1" spc="-150" dirty="0">
                <a:solidFill>
                  <a:schemeClr val="bg1"/>
                </a:solidFill>
              </a:rPr>
              <a:t> </a:t>
            </a:r>
            <a:r>
              <a:rPr lang="en-US" altLang="ko-KR" sz="1400" b="1" spc="-150" dirty="0" smtClean="0">
                <a:solidFill>
                  <a:schemeClr val="bg1"/>
                </a:solidFill>
              </a:rPr>
              <a:t>                </a:t>
            </a:r>
            <a:r>
              <a:rPr lang="ko-KR" altLang="en-US" sz="1400" b="1" spc="-150" dirty="0" smtClean="0">
                <a:solidFill>
                  <a:schemeClr val="bg1"/>
                </a:solidFill>
              </a:rPr>
              <a:t>중대 운영 관련 기능</a:t>
            </a:r>
            <a:endParaRPr lang="ko-KR" altLang="en-US" sz="1400" b="1" spc="-150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156176" y="2404919"/>
            <a:ext cx="25202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300" b="1" spc="-150" dirty="0" err="1" smtClean="0">
                <a:solidFill>
                  <a:schemeClr val="bg1"/>
                </a:solidFill>
              </a:rPr>
              <a:t>DashBoard</a:t>
            </a:r>
            <a:r>
              <a:rPr lang="en-US" altLang="ko-KR" sz="2300" b="1" spc="-150" dirty="0" smtClean="0">
                <a:solidFill>
                  <a:schemeClr val="bg1"/>
                </a:solidFill>
              </a:rPr>
              <a:t> </a:t>
            </a:r>
            <a:r>
              <a:rPr lang="ko-KR" altLang="en-US" sz="2300" b="1" spc="-150" dirty="0" smtClean="0">
                <a:solidFill>
                  <a:schemeClr val="bg1"/>
                </a:solidFill>
              </a:rPr>
              <a:t>형태의</a:t>
            </a:r>
            <a:endParaRPr lang="en-US" altLang="ko-KR" sz="2300" b="1" spc="-150" dirty="0" smtClean="0">
              <a:solidFill>
                <a:schemeClr val="bg1"/>
              </a:solidFill>
            </a:endParaRPr>
          </a:p>
          <a:p>
            <a:pPr algn="r"/>
            <a:endParaRPr lang="en-US" altLang="ko-KR" sz="500" b="1" spc="-150" dirty="0" smtClean="0">
              <a:solidFill>
                <a:schemeClr val="bg1"/>
              </a:solidFill>
            </a:endParaRPr>
          </a:p>
          <a:p>
            <a:pPr algn="r"/>
            <a:r>
              <a:rPr lang="ko-KR" altLang="en-US" sz="1400" b="1" spc="-150" dirty="0" err="1" smtClean="0">
                <a:solidFill>
                  <a:schemeClr val="bg1"/>
                </a:solidFill>
              </a:rPr>
              <a:t>메인페이지</a:t>
            </a:r>
            <a:r>
              <a:rPr lang="ko-KR" altLang="en-US" sz="1400" b="1" spc="-150" dirty="0" smtClean="0">
                <a:solidFill>
                  <a:schemeClr val="bg1"/>
                </a:solidFill>
              </a:rPr>
              <a:t> 구상</a:t>
            </a:r>
            <a:endParaRPr lang="ko-KR" altLang="en-US" sz="1400" b="1" spc="-1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577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552" y="1484784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/>
              <a:t> </a:t>
            </a:r>
            <a:r>
              <a:rPr lang="ko-KR" altLang="en-US" b="1" spc="-150" dirty="0" smtClean="0"/>
              <a:t>중대 </a:t>
            </a:r>
            <a:r>
              <a:rPr lang="en-US" altLang="ko-KR" b="1" spc="-150" dirty="0" smtClean="0"/>
              <a:t>+ (</a:t>
            </a:r>
            <a:r>
              <a:rPr lang="ko-KR" altLang="en-US" b="1" spc="-150" dirty="0" smtClean="0"/>
              <a:t>대나무</a:t>
            </a:r>
            <a:r>
              <a:rPr lang="en-US" altLang="ko-KR" b="1" spc="-150" dirty="0" smtClean="0"/>
              <a:t>)</a:t>
            </a:r>
            <a:r>
              <a:rPr lang="ko-KR" altLang="en-US" b="1" spc="-150" dirty="0" smtClean="0"/>
              <a:t>숲</a:t>
            </a:r>
            <a:endParaRPr lang="ko-KR" altLang="en-US" b="1" spc="-150" dirty="0"/>
          </a:p>
        </p:txBody>
      </p:sp>
      <p:pic>
        <p:nvPicPr>
          <p:cNvPr id="2050" name="Picture 2" descr="C:\Users\Admin\Downloads\대나무숲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1580342"/>
            <a:ext cx="3800350" cy="390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427435" y="836712"/>
            <a:ext cx="17281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 err="1" smtClean="0">
                <a:solidFill>
                  <a:schemeClr val="tx2">
                    <a:lumMod val="75000"/>
                  </a:schemeClr>
                </a:solidFill>
                <a:latin typeface="+mj-ea"/>
              </a:rPr>
              <a:t>중대숲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bg1">
                    <a:lumMod val="50000"/>
                  </a:schemeClr>
                </a:solidFill>
              </a:rPr>
              <a:t>작명의 배경</a:t>
            </a:r>
            <a:endParaRPr lang="ko-KR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220072" y="1948190"/>
            <a:ext cx="216024" cy="1846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427435" y="2071397"/>
            <a:ext cx="4716524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200000"/>
              </a:lnSpc>
            </a:pPr>
            <a:r>
              <a:rPr lang="ko-KR" altLang="en-US" sz="1500" b="1" dirty="0" smtClean="0"/>
              <a:t>한 </a:t>
            </a:r>
            <a:r>
              <a:rPr lang="ko-KR" altLang="en-US" sz="1500" b="1" dirty="0"/>
              <a:t>전래동화에서는</a:t>
            </a:r>
            <a:r>
              <a:rPr lang="ko-KR" altLang="en-US" sz="1500" dirty="0"/>
              <a:t> </a:t>
            </a:r>
            <a:endParaRPr lang="en-US" altLang="ko-KR" sz="1500" dirty="0"/>
          </a:p>
          <a:p>
            <a:pPr fontAlgn="base">
              <a:lnSpc>
                <a:spcPct val="200000"/>
              </a:lnSpc>
            </a:pPr>
            <a:r>
              <a:rPr lang="ko-KR" altLang="en-US" sz="1100" b="1" dirty="0" smtClean="0"/>
              <a:t>임금님 </a:t>
            </a:r>
            <a:r>
              <a:rPr lang="ko-KR" altLang="en-US" sz="1100" b="1" dirty="0"/>
              <a:t>귀는 당나귀 귀</a:t>
            </a:r>
            <a:r>
              <a:rPr lang="en-US" altLang="ko-KR" sz="1100" b="1" dirty="0"/>
              <a:t>!</a:t>
            </a:r>
            <a:r>
              <a:rPr lang="ko-KR" altLang="en-US" sz="1100" dirty="0"/>
              <a:t> 라는 남들에게 말 못할 이야기를 </a:t>
            </a:r>
            <a:endParaRPr lang="en-US" altLang="ko-KR" sz="1100" dirty="0" smtClean="0"/>
          </a:p>
          <a:p>
            <a:pPr fontAlgn="base">
              <a:lnSpc>
                <a:spcPct val="200000"/>
              </a:lnSpc>
            </a:pPr>
            <a:r>
              <a:rPr lang="ko-KR" altLang="en-US" sz="1300" b="1" dirty="0" err="1" smtClean="0"/>
              <a:t>대나무숲</a:t>
            </a:r>
            <a:r>
              <a:rPr lang="ko-KR" altLang="en-US" sz="1100" dirty="0" err="1" smtClean="0"/>
              <a:t>에</a:t>
            </a:r>
            <a:r>
              <a:rPr lang="ko-KR" altLang="en-US" sz="1100" dirty="0" smtClean="0"/>
              <a:t> </a:t>
            </a:r>
            <a:r>
              <a:rPr lang="ko-KR" altLang="en-US" sz="1100" dirty="0"/>
              <a:t>외쳤던 신하의 이야기가 </a:t>
            </a:r>
            <a:r>
              <a:rPr lang="ko-KR" altLang="en-US" sz="1100" dirty="0" smtClean="0"/>
              <a:t>나옵니다</a:t>
            </a:r>
            <a:r>
              <a:rPr lang="en-US" altLang="ko-KR" sz="1100" dirty="0" smtClean="0"/>
              <a:t>.</a:t>
            </a:r>
          </a:p>
          <a:p>
            <a:pPr fontAlgn="base">
              <a:lnSpc>
                <a:spcPct val="200000"/>
              </a:lnSpc>
            </a:pPr>
            <a:endParaRPr lang="en-US" altLang="ko-KR" sz="500" dirty="0"/>
          </a:p>
          <a:p>
            <a:pPr fontAlgn="base">
              <a:lnSpc>
                <a:spcPct val="200000"/>
              </a:lnSpc>
            </a:pPr>
            <a:r>
              <a:rPr lang="ko-KR" altLang="en-US" sz="1100" dirty="0" smtClean="0"/>
              <a:t>대학생들도 </a:t>
            </a:r>
            <a:r>
              <a:rPr lang="ko-KR" altLang="en-US" sz="1100" dirty="0"/>
              <a:t>전래동화처럼 </a:t>
            </a:r>
            <a:endParaRPr lang="en-US" altLang="ko-KR" sz="1100" dirty="0" smtClean="0"/>
          </a:p>
          <a:p>
            <a:pPr fontAlgn="base">
              <a:lnSpc>
                <a:spcPct val="200000"/>
              </a:lnSpc>
            </a:pPr>
            <a:r>
              <a:rPr lang="ko-KR" altLang="en-US" sz="1200" b="1" dirty="0" smtClean="0"/>
              <a:t>마음속 </a:t>
            </a:r>
            <a:r>
              <a:rPr lang="ko-KR" altLang="en-US" sz="1200" b="1" dirty="0"/>
              <a:t>이야기를 털어 놓을 수 있는 공간</a:t>
            </a:r>
            <a:r>
              <a:rPr lang="ko-KR" altLang="en-US" sz="1100" dirty="0"/>
              <a:t>이 필요했고</a:t>
            </a:r>
            <a:r>
              <a:rPr lang="en-US" altLang="ko-KR" sz="1100" dirty="0" smtClean="0"/>
              <a:t>, </a:t>
            </a:r>
          </a:p>
          <a:p>
            <a:pPr fontAlgn="base">
              <a:lnSpc>
                <a:spcPct val="200000"/>
              </a:lnSpc>
            </a:pPr>
            <a:r>
              <a:rPr lang="ko-KR" altLang="en-US" sz="1300" b="1" dirty="0" err="1" smtClean="0"/>
              <a:t>대나무숲</a:t>
            </a:r>
            <a:r>
              <a:rPr lang="ko-KR" altLang="en-US" sz="1100" dirty="0" smtClean="0"/>
              <a:t> 플랫폼을 만들어 냈습니다</a:t>
            </a:r>
            <a:r>
              <a:rPr lang="en-US" altLang="ko-KR" sz="1100" dirty="0" smtClean="0"/>
              <a:t>.</a:t>
            </a:r>
            <a:endParaRPr lang="en-US" altLang="ko-KR" sz="1600" b="1" dirty="0" smtClean="0">
              <a:latin typeface="+mj-lt"/>
            </a:endParaRPr>
          </a:p>
          <a:p>
            <a:pPr fontAlgn="base">
              <a:lnSpc>
                <a:spcPct val="200000"/>
              </a:lnSpc>
            </a:pPr>
            <a:r>
              <a:rPr lang="ko-KR" altLang="en-US" sz="1400" b="1" dirty="0" smtClean="0">
                <a:latin typeface="+mj-lt"/>
              </a:rPr>
              <a:t>병사들에게도 </a:t>
            </a:r>
            <a:r>
              <a:rPr lang="ko-KR" altLang="en-US" sz="1400" b="1" dirty="0" err="1" smtClean="0">
                <a:latin typeface="+mj-lt"/>
              </a:rPr>
              <a:t>대나무숲과</a:t>
            </a:r>
            <a:r>
              <a:rPr lang="ko-KR" altLang="en-US" sz="1400" b="1" dirty="0" smtClean="0">
                <a:latin typeface="+mj-lt"/>
              </a:rPr>
              <a:t> 같은 공간이 필요합니다</a:t>
            </a:r>
            <a:endParaRPr lang="en-US" altLang="ko-KR" sz="1400" b="1" dirty="0" smtClean="0">
              <a:latin typeface="+mj-lt"/>
            </a:endParaRPr>
          </a:p>
          <a:p>
            <a:pPr fontAlgn="base">
              <a:lnSpc>
                <a:spcPct val="200000"/>
              </a:lnSpc>
            </a:pPr>
            <a:r>
              <a:rPr lang="ko-KR" altLang="en-US" sz="3000" b="1" dirty="0" smtClean="0"/>
              <a:t>              </a:t>
            </a:r>
            <a:r>
              <a:rPr lang="ko-KR" altLang="en-US" sz="2800" b="1" dirty="0" err="1" smtClean="0"/>
              <a:t>중대숲</a:t>
            </a:r>
            <a:r>
              <a:rPr lang="ko-KR" altLang="en-US" sz="3000" b="1" dirty="0" smtClean="0"/>
              <a:t> </a:t>
            </a:r>
            <a:endParaRPr lang="ko-KR" altLang="en-US" sz="3000" b="1" dirty="0"/>
          </a:p>
        </p:txBody>
      </p:sp>
      <p:sp>
        <p:nvSpPr>
          <p:cNvPr id="21" name="직사각형 20"/>
          <p:cNvSpPr/>
          <p:nvPr/>
        </p:nvSpPr>
        <p:spPr>
          <a:xfrm>
            <a:off x="171245" y="271681"/>
            <a:ext cx="11977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err="1" smtClean="0">
                <a:solidFill>
                  <a:schemeClr val="bg1"/>
                </a:solidFill>
              </a:rPr>
              <a:t>중대숲</a:t>
            </a:r>
            <a:r>
              <a:rPr lang="ko-KR" altLang="en-US" sz="1200" b="1" spc="-150" dirty="0" smtClean="0">
                <a:solidFill>
                  <a:schemeClr val="bg1"/>
                </a:solidFill>
              </a:rPr>
              <a:t> 작명 배경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9552" y="1484784"/>
            <a:ext cx="6768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/>
              <a:t> </a:t>
            </a:r>
            <a:r>
              <a:rPr lang="en-US" altLang="ko-KR" b="1" spc="-150" dirty="0" err="1" smtClean="0"/>
              <a:t>MongoDB</a:t>
            </a:r>
            <a:r>
              <a:rPr lang="en-US" altLang="ko-KR" b="1" spc="-150" dirty="0" smtClean="0"/>
              <a:t>, Express, Vue.js, Node.js</a:t>
            </a:r>
            <a:endParaRPr lang="ko-KR" altLang="en-US" b="1" spc="-150" dirty="0"/>
          </a:p>
        </p:txBody>
      </p:sp>
      <p:sp>
        <p:nvSpPr>
          <p:cNvPr id="27" name="TextBox 26"/>
          <p:cNvSpPr txBox="1"/>
          <p:nvPr/>
        </p:nvSpPr>
        <p:spPr>
          <a:xfrm>
            <a:off x="971600" y="2555612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소제목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971600" y="3131676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solidFill>
                  <a:schemeClr val="bg1"/>
                </a:solidFill>
              </a:rPr>
              <a:t>소제목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51520" y="271681"/>
            <a:ext cx="75854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smtClean="0">
                <a:solidFill>
                  <a:schemeClr val="bg1"/>
                </a:solidFill>
              </a:rPr>
              <a:t>개발 </a:t>
            </a:r>
            <a:r>
              <a:rPr lang="ko-KR" altLang="en-US" sz="1200" b="1" spc="-150" dirty="0" err="1" smtClean="0">
                <a:solidFill>
                  <a:schemeClr val="bg1"/>
                </a:solidFill>
              </a:rPr>
              <a:t>스택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27434" y="836712"/>
            <a:ext cx="216434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 smtClean="0">
                <a:solidFill>
                  <a:schemeClr val="tx2">
                    <a:lumMod val="75000"/>
                  </a:schemeClr>
                </a:solidFill>
                <a:latin typeface="+mj-ea"/>
              </a:rPr>
              <a:t>개발 </a:t>
            </a:r>
            <a:r>
              <a:rPr lang="ko-KR" altLang="en-US" sz="2000" b="1" spc="-150" dirty="0" err="1" smtClean="0">
                <a:solidFill>
                  <a:schemeClr val="tx2">
                    <a:lumMod val="75000"/>
                  </a:schemeClr>
                </a:solidFill>
                <a:latin typeface="+mj-ea"/>
              </a:rPr>
              <a:t>스택</a:t>
            </a:r>
            <a:r>
              <a:rPr lang="ko-KR" altLang="en-US" sz="2000" b="1" spc="-150" dirty="0" smtClean="0">
                <a:solidFill>
                  <a:schemeClr val="tx2">
                    <a:lumMod val="75000"/>
                  </a:schemeClr>
                </a:solidFill>
                <a:latin typeface="+mj-ea"/>
              </a:rPr>
              <a:t> 설명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35645" y="1167276"/>
            <a:ext cx="3240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>
                <a:solidFill>
                  <a:schemeClr val="bg1">
                    <a:lumMod val="50000"/>
                  </a:schemeClr>
                </a:solidFill>
              </a:rPr>
              <a:t>MEVN Stack</a:t>
            </a:r>
            <a:endParaRPr lang="ko-KR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2411760" y="3717032"/>
            <a:ext cx="6231166" cy="2520280"/>
            <a:chOff x="1010061" y="1906642"/>
            <a:chExt cx="7143751" cy="2819400"/>
          </a:xfrm>
        </p:grpSpPr>
        <p:pic>
          <p:nvPicPr>
            <p:cNvPr id="4098" name="Picture 2" descr="C:\Users\Admin\Downloads\mean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0061" y="1906642"/>
              <a:ext cx="7143751" cy="2819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그룹 4"/>
            <p:cNvGrpSpPr/>
            <p:nvPr/>
          </p:nvGrpSpPr>
          <p:grpSpPr>
            <a:xfrm>
              <a:off x="2699792" y="2852936"/>
              <a:ext cx="904205" cy="864096"/>
              <a:chOff x="2771800" y="2924944"/>
              <a:chExt cx="737019" cy="684076"/>
            </a:xfrm>
          </p:grpSpPr>
          <p:sp>
            <p:nvSpPr>
              <p:cNvPr id="4" name="타원 3"/>
              <p:cNvSpPr/>
              <p:nvPr/>
            </p:nvSpPr>
            <p:spPr>
              <a:xfrm>
                <a:off x="2771800" y="2924944"/>
                <a:ext cx="737019" cy="68407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099" name="Picture 3" descr="C:\Users\Admin\Downloads\vue.png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81723" y="3025860"/>
                <a:ext cx="517172" cy="517172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pic>
        <p:nvPicPr>
          <p:cNvPr id="4100" name="Picture 4" descr="C:\Users\Admin\Downloads\stack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208"/>
          <a:stretch/>
        </p:blipFill>
        <p:spPr bwMode="auto">
          <a:xfrm>
            <a:off x="630791" y="2099200"/>
            <a:ext cx="3669538" cy="204988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/>
          <p:cNvSpPr txBox="1"/>
          <p:nvPr/>
        </p:nvSpPr>
        <p:spPr>
          <a:xfrm>
            <a:off x="4572000" y="2300679"/>
            <a:ext cx="39604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/>
              <a:t> </a:t>
            </a:r>
            <a:r>
              <a:rPr lang="ko-KR" altLang="en-US" b="1" spc="-150" dirty="0" smtClean="0"/>
              <a:t>서버 개발 문서 </a:t>
            </a:r>
            <a:r>
              <a:rPr lang="en-US" altLang="ko-KR" b="1" spc="-150" dirty="0" smtClean="0"/>
              <a:t>(API &amp; Web Server)</a:t>
            </a:r>
          </a:p>
          <a:p>
            <a:endParaRPr lang="en-US" altLang="ko-KR" sz="600" b="1" spc="-150" dirty="0" smtClean="0"/>
          </a:p>
          <a:p>
            <a:r>
              <a:rPr lang="en-US" altLang="ko-KR" dirty="0">
                <a:hlinkClick r:id="rId6"/>
              </a:rPr>
              <a:t>https://github.com/osam2019/WEB_JCommunity_Solo/tree/master/be</a:t>
            </a:r>
            <a:endParaRPr lang="ko-KR" altLang="en-US" b="1" spc="-1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62373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971600" y="1196752"/>
            <a:ext cx="7200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bg1">
                    <a:lumMod val="75000"/>
                  </a:schemeClr>
                </a:solidFill>
                <a:latin typeface="HY헤드라인M" pitchFamily="18" charset="-127"/>
                <a:ea typeface="HY헤드라인M" pitchFamily="18" charset="-127"/>
              </a:rPr>
              <a:t>“           ”</a:t>
            </a:r>
            <a:endParaRPr lang="ko-KR" altLang="en-US" sz="6000" dirty="0">
              <a:solidFill>
                <a:schemeClr val="bg1">
                  <a:lumMod val="75000"/>
                </a:schemeClr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1600" y="1979548"/>
            <a:ext cx="71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spc="-150" dirty="0" smtClean="0"/>
              <a:t>어떻게 사용하는지 한번 직접 보자</a:t>
            </a:r>
            <a:r>
              <a:rPr lang="en-US" altLang="ko-KR" sz="1400" b="1" spc="-150" dirty="0"/>
              <a:t> </a:t>
            </a:r>
            <a:r>
              <a:rPr lang="en-US" altLang="ko-KR" sz="1400" b="1" spc="-150" dirty="0" smtClean="0"/>
              <a:t>  </a:t>
            </a:r>
            <a:r>
              <a:rPr lang="ko-KR" altLang="en-US" b="1" dirty="0" smtClean="0"/>
              <a:t>시연 영상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411760" y="1268760"/>
            <a:ext cx="432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spc="-150" dirty="0" smtClean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SERVICE</a:t>
            </a:r>
            <a:r>
              <a:rPr lang="en-US" altLang="ko-KR" sz="3200" b="1" spc="-150" dirty="0">
                <a:solidFill>
                  <a:schemeClr val="tx2">
                    <a:lumMod val="75000"/>
                  </a:schemeClr>
                </a:solidFill>
                <a:latin typeface="+mj-lt"/>
                <a:ea typeface="HY헤드라인M" pitchFamily="18" charset="-127"/>
              </a:rPr>
              <a:t>S</a:t>
            </a:r>
            <a:endParaRPr lang="ko-KR" altLang="en-US" sz="3200" b="1" spc="-150" dirty="0">
              <a:solidFill>
                <a:schemeClr val="tx2">
                  <a:lumMod val="75000"/>
                </a:schemeClr>
              </a:solidFill>
              <a:latin typeface="+mj-lt"/>
              <a:ea typeface="HY헤드라인M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2123728" y="1916832"/>
            <a:ext cx="4824536" cy="0"/>
          </a:xfrm>
          <a:prstGeom prst="line">
            <a:avLst/>
          </a:prstGeom>
          <a:ln>
            <a:gradFill>
              <a:gsLst>
                <a:gs pos="0">
                  <a:schemeClr val="bg1"/>
                </a:gs>
                <a:gs pos="5000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10800000" scaled="0"/>
            </a:gra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269164" y="271681"/>
            <a:ext cx="11977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페이지 및 서비스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pic>
        <p:nvPicPr>
          <p:cNvPr id="4" name="Wildlife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4207" y="2348880"/>
            <a:ext cx="7312209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51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HY헤드라인M" pitchFamily="18" charset="-127"/>
                <a:ea typeface="HY헤드라인M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HY헤드라인M" pitchFamily="18" charset="-127"/>
              <a:ea typeface="HY헤드라인M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66562" y="271681"/>
            <a:ext cx="106311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200" b="1" spc="-150" dirty="0" smtClean="0">
                <a:solidFill>
                  <a:schemeClr val="bg1"/>
                </a:solidFill>
              </a:rPr>
              <a:t>개발 문서 안내</a:t>
            </a:r>
            <a:endParaRPr lang="ko-KR" altLang="en-US" sz="1200" b="1" spc="-150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164288" y="6546830"/>
            <a:ext cx="17281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 smtClean="0">
                <a:solidFill>
                  <a:schemeClr val="bg1">
                    <a:lumMod val="75000"/>
                  </a:schemeClr>
                </a:solidFill>
              </a:rPr>
              <a:t>J_COMMUNITY</a:t>
            </a:r>
            <a:endParaRPr lang="ko-KR" alt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200" b="1" dirty="0">
                <a:solidFill>
                  <a:schemeClr val="bg1"/>
                </a:solidFill>
              </a:rPr>
              <a:t>Military Online Communication</a:t>
            </a:r>
            <a:r>
              <a:rPr lang="ko-KR" altLang="en-US" sz="1200" b="1" dirty="0">
                <a:solidFill>
                  <a:schemeClr val="bg1"/>
                </a:solidFill>
              </a:rPr>
              <a:t> </a:t>
            </a:r>
            <a:r>
              <a:rPr lang="en-US" altLang="ko-KR" sz="1200" b="1" dirty="0">
                <a:solidFill>
                  <a:schemeClr val="bg1"/>
                </a:solidFill>
              </a:rPr>
              <a:t>Platform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27434" y="836712"/>
            <a:ext cx="26323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spc="-150" dirty="0" smtClean="0">
                <a:solidFill>
                  <a:schemeClr val="tx2">
                    <a:lumMod val="75000"/>
                  </a:schemeClr>
                </a:solidFill>
                <a:latin typeface="+mj-ea"/>
              </a:rPr>
              <a:t>문서화</a:t>
            </a:r>
            <a:r>
              <a:rPr lang="ko-KR" altLang="en-US" sz="2000" b="1" spc="-150" dirty="0">
                <a:solidFill>
                  <a:schemeClr val="tx2">
                    <a:lumMod val="75000"/>
                  </a:schemeClr>
                </a:solidFill>
                <a:latin typeface="+mj-ea"/>
              </a:rPr>
              <a:t>된</a:t>
            </a:r>
            <a:r>
              <a:rPr lang="ko-KR" altLang="en-US" sz="2000" b="1" spc="-150" dirty="0" smtClean="0">
                <a:solidFill>
                  <a:schemeClr val="tx2">
                    <a:lumMod val="75000"/>
                  </a:schemeClr>
                </a:solidFill>
                <a:latin typeface="+mj-ea"/>
              </a:rPr>
              <a:t> 정보는</a:t>
            </a:r>
            <a:endParaRPr lang="ko-KR" altLang="en-US" sz="2000" b="1" spc="-150" dirty="0">
              <a:solidFill>
                <a:schemeClr val="tx2">
                  <a:lumMod val="75000"/>
                </a:schemeClr>
              </a:solidFill>
              <a:latin typeface="+mj-ea"/>
            </a:endParaRPr>
          </a:p>
          <a:p>
            <a:endParaRPr lang="ko-KR" altLang="en-US" sz="2400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7544" y="1268760"/>
            <a:ext cx="37444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err="1" smtClean="0">
                <a:solidFill>
                  <a:schemeClr val="bg1">
                    <a:lumMod val="50000"/>
                  </a:schemeClr>
                </a:solidFill>
              </a:rPr>
              <a:t>Github</a:t>
            </a:r>
            <a:r>
              <a:rPr lang="en-US" altLang="ko-KR" sz="1400" b="1" dirty="0" smtClean="0">
                <a:solidFill>
                  <a:schemeClr val="bg1">
                    <a:lumMod val="50000"/>
                  </a:schemeClr>
                </a:solidFill>
              </a:rPr>
              <a:t> repo</a:t>
            </a:r>
            <a:r>
              <a:rPr lang="ko-KR" altLang="en-US" sz="1400" b="1" dirty="0" smtClean="0">
                <a:solidFill>
                  <a:schemeClr val="bg1">
                    <a:lumMod val="50000"/>
                  </a:schemeClr>
                </a:solidFill>
              </a:rPr>
              <a:t>에 자세히 설명 되어 있습니다</a:t>
            </a:r>
            <a:endParaRPr lang="ko-KR" altLang="en-US" sz="14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123729" y="1606153"/>
            <a:ext cx="2088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spc="-150" dirty="0" smtClean="0"/>
              <a:t> </a:t>
            </a:r>
            <a:r>
              <a:rPr lang="ko-KR" altLang="en-US" b="1" spc="-150" dirty="0" smtClean="0"/>
              <a:t>꼭 확인해 주세요</a:t>
            </a:r>
            <a:r>
              <a:rPr lang="en-US" altLang="ko-KR" b="1" spc="-150" dirty="0" smtClean="0"/>
              <a:t>!!</a:t>
            </a:r>
            <a:endParaRPr lang="ko-KR" altLang="en-US" b="1" spc="-150" dirty="0"/>
          </a:p>
        </p:txBody>
      </p:sp>
      <p:pic>
        <p:nvPicPr>
          <p:cNvPr id="11266" name="Picture 2" descr="C:\Users\Admin\Desktop\사진\개발문서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" r="3174"/>
          <a:stretch/>
        </p:blipFill>
        <p:spPr bwMode="auto">
          <a:xfrm>
            <a:off x="427434" y="2196193"/>
            <a:ext cx="4390206" cy="410445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7" name="Picture 3" descr="C:\Users\Admin\Desktop\사진\개발문서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705" y="1268760"/>
            <a:ext cx="4299759" cy="304780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" name="직선 화살표 연결선 18"/>
          <p:cNvCxnSpPr/>
          <p:nvPr/>
        </p:nvCxnSpPr>
        <p:spPr>
          <a:xfrm flipV="1">
            <a:off x="8316416" y="4316562"/>
            <a:ext cx="0" cy="66262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 flipH="1" flipV="1">
            <a:off x="4817641" y="4979190"/>
            <a:ext cx="540734" cy="745935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3851920" y="5725125"/>
            <a:ext cx="2952328" cy="80021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300" b="1" dirty="0" smtClean="0">
                <a:solidFill>
                  <a:schemeClr val="tx1"/>
                </a:solidFill>
              </a:rPr>
              <a:t>페이지 및 서비스</a:t>
            </a:r>
            <a:r>
              <a:rPr lang="ko-KR" altLang="en-US" sz="1100" dirty="0" smtClean="0">
                <a:solidFill>
                  <a:schemeClr val="tx1"/>
                </a:solidFill>
              </a:rPr>
              <a:t>에 </a:t>
            </a:r>
            <a:r>
              <a:rPr lang="ko-KR" altLang="en-US" sz="1100" dirty="0">
                <a:solidFill>
                  <a:schemeClr val="tx1"/>
                </a:solidFill>
              </a:rPr>
              <a:t>대한 자세한 </a:t>
            </a:r>
            <a:r>
              <a:rPr lang="ko-KR" altLang="en-US" sz="1100" dirty="0" smtClean="0">
                <a:solidFill>
                  <a:schemeClr val="tx1"/>
                </a:solidFill>
              </a:rPr>
              <a:t>설명은</a:t>
            </a:r>
            <a:endParaRPr lang="ko-KR" altLang="en-US" sz="1100" dirty="0">
              <a:solidFill>
                <a:schemeClr val="tx1"/>
              </a:solidFill>
            </a:endParaRPr>
          </a:p>
          <a:p>
            <a:r>
              <a:rPr lang="en-US" altLang="ko-KR" sz="1100" b="1" dirty="0" smtClean="0">
                <a:solidFill>
                  <a:schemeClr val="tx1"/>
                </a:solidFill>
              </a:rPr>
              <a:t>Main Document</a:t>
            </a:r>
            <a:r>
              <a:rPr lang="ko-KR" altLang="en-US" sz="1100" dirty="0">
                <a:solidFill>
                  <a:schemeClr val="tx1"/>
                </a:solidFill>
              </a:rPr>
              <a:t>에서 </a:t>
            </a:r>
            <a:r>
              <a:rPr lang="ko-KR" altLang="en-US" sz="1100" dirty="0" smtClean="0">
                <a:solidFill>
                  <a:schemeClr val="tx1"/>
                </a:solidFill>
              </a:rPr>
              <a:t>확인</a:t>
            </a:r>
            <a:r>
              <a:rPr lang="ko-KR" altLang="en-US" sz="1100" dirty="0"/>
              <a:t/>
            </a:r>
            <a:br>
              <a:rPr lang="ko-KR" altLang="en-US" sz="1100" dirty="0"/>
            </a:br>
            <a:r>
              <a:rPr lang="en-US" altLang="ko-KR" sz="1100" dirty="0">
                <a:hlinkClick r:id="rId5"/>
              </a:rPr>
              <a:t>https://github.com/osam2019/WEB_JCommunity_Solo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228184" y="4653136"/>
            <a:ext cx="2592288" cy="800219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300" b="1" dirty="0" smtClean="0">
                <a:solidFill>
                  <a:schemeClr val="tx1"/>
                </a:solidFill>
              </a:rPr>
              <a:t>API </a:t>
            </a:r>
            <a:r>
              <a:rPr lang="ko-KR" altLang="en-US" sz="1300" b="1" dirty="0" smtClean="0">
                <a:solidFill>
                  <a:schemeClr val="tx1"/>
                </a:solidFill>
              </a:rPr>
              <a:t>및 모델</a:t>
            </a:r>
            <a:r>
              <a:rPr lang="ko-KR" altLang="en-US" sz="1100" dirty="0" smtClean="0">
                <a:solidFill>
                  <a:schemeClr val="tx1"/>
                </a:solidFill>
              </a:rPr>
              <a:t>에 </a:t>
            </a:r>
            <a:r>
              <a:rPr lang="ko-KR" altLang="en-US" sz="1100" dirty="0">
                <a:solidFill>
                  <a:schemeClr val="tx1"/>
                </a:solidFill>
              </a:rPr>
              <a:t>대한 자세한 설명은</a:t>
            </a:r>
            <a:endParaRPr lang="ko-KR" altLang="en-US" sz="1100" dirty="0">
              <a:solidFill>
                <a:schemeClr val="tx1"/>
              </a:solidFill>
            </a:endParaRPr>
          </a:p>
          <a:p>
            <a:r>
              <a:rPr lang="en-US" altLang="ko-KR" sz="1100" b="1" dirty="0">
                <a:solidFill>
                  <a:schemeClr val="tx1"/>
                </a:solidFill>
              </a:rPr>
              <a:t>S</a:t>
            </a:r>
            <a:r>
              <a:rPr lang="en-US" altLang="ko-KR" sz="1100" b="1" dirty="0" smtClean="0">
                <a:solidFill>
                  <a:schemeClr val="tx1"/>
                </a:solidFill>
              </a:rPr>
              <a:t>erver </a:t>
            </a:r>
            <a:r>
              <a:rPr lang="en-US" altLang="ko-KR" sz="1100" b="1" dirty="0">
                <a:solidFill>
                  <a:schemeClr val="tx1"/>
                </a:solidFill>
              </a:rPr>
              <a:t>D</a:t>
            </a:r>
            <a:r>
              <a:rPr lang="en-US" altLang="ko-KR" sz="1100" b="1" dirty="0" smtClean="0">
                <a:solidFill>
                  <a:schemeClr val="tx1"/>
                </a:solidFill>
              </a:rPr>
              <a:t>ocument</a:t>
            </a:r>
            <a:r>
              <a:rPr lang="ko-KR" altLang="en-US" sz="1100" dirty="0">
                <a:solidFill>
                  <a:schemeClr val="tx1"/>
                </a:solidFill>
              </a:rPr>
              <a:t>에서 </a:t>
            </a:r>
            <a:r>
              <a:rPr lang="ko-KR" altLang="en-US" sz="1100" dirty="0" smtClean="0">
                <a:solidFill>
                  <a:schemeClr val="tx1"/>
                </a:solidFill>
              </a:rPr>
              <a:t>확인</a:t>
            </a:r>
            <a:r>
              <a:rPr lang="ko-KR" altLang="en-US" sz="1100" dirty="0"/>
              <a:t/>
            </a:r>
            <a:br>
              <a:rPr lang="ko-KR" altLang="en-US" sz="1100" dirty="0"/>
            </a:br>
            <a:r>
              <a:rPr lang="en-US" altLang="ko-KR" sz="1100" u="sng" dirty="0">
                <a:solidFill>
                  <a:schemeClr val="bg1"/>
                </a:solidFill>
                <a:hlinkClick r:id="rId6"/>
              </a:rPr>
              <a:t>https://</a:t>
            </a:r>
            <a:r>
              <a:rPr lang="en-US" altLang="ko-KR" sz="1100" u="sng" dirty="0" smtClean="0">
                <a:solidFill>
                  <a:schemeClr val="bg1"/>
                </a:solidFill>
                <a:hlinkClick r:id="rId6"/>
              </a:rPr>
              <a:t>github.com/osam2019/WEB_JCommunity_Solo/tree/master/be</a:t>
            </a:r>
            <a:endParaRPr lang="ko-KR" alt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734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1253</TotalTime>
  <Words>771</Words>
  <Application>Microsoft Office PowerPoint</Application>
  <PresentationFormat>화면 슬라이드 쇼(4:3)</PresentationFormat>
  <Paragraphs>253</Paragraphs>
  <Slides>17</Slides>
  <Notes>17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18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Admin</cp:lastModifiedBy>
  <cp:revision>45</cp:revision>
  <dcterms:created xsi:type="dcterms:W3CDTF">2016-11-03T20:47:04Z</dcterms:created>
  <dcterms:modified xsi:type="dcterms:W3CDTF">2019-10-24T16:29:58Z</dcterms:modified>
</cp:coreProperties>
</file>

<file path=docProps/thumbnail.jpeg>
</file>